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  <p:sldId id="260" r:id="rId4"/>
    <p:sldId id="261" r:id="rId5"/>
    <p:sldId id="262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E5117D6E-A94F-4EA3-AB04-6346272F7040}" type="datetimeFigureOut">
              <a:rPr lang="pl-PL" smtClean="0"/>
              <a:t>21.06.2020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969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21.06.2020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2783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21.06.2020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336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21.06.2020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3771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21.06.2020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6666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21.06.2020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2659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21.06.2020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131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21.06.2020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18583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21.06.2020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0363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21.06.2020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7421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21.06.2020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667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21.06.2020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5198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21.06.2020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4157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21.06.2020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9002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21.06.2020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4140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21.06.2020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7293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21.06.2020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0670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5117D6E-A94F-4EA3-AB04-6346272F7040}" type="datetimeFigureOut">
              <a:rPr lang="pl-PL" smtClean="0"/>
              <a:t>21.06.2020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35064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71978" y="-2227345"/>
            <a:ext cx="9933906" cy="519953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pl-PL" b="1" dirty="0"/>
              <a:t>COVID-19 – KLUCZOWE ZASADY BEZPIECZEŃSTWA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6E8EF625-3312-45AE-B434-C73A70704B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1248" y="3720398"/>
            <a:ext cx="3598788" cy="2086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261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1" y="999460"/>
            <a:ext cx="10131425" cy="4072270"/>
          </a:xfrm>
        </p:spPr>
        <p:txBody>
          <a:bodyPr>
            <a:noAutofit/>
          </a:bodyPr>
          <a:lstStyle/>
          <a:p>
            <a:pPr marL="514350" indent="-514350" algn="ctr">
              <a:lnSpc>
                <a:spcPct val="150000"/>
              </a:lnSpc>
              <a:spcAft>
                <a:spcPts val="0"/>
              </a:spcAft>
              <a:buAutoNum type="arabicPeriod"/>
            </a:pPr>
            <a:endParaRPr lang="pl-PL" sz="3200" b="1" dirty="0"/>
          </a:p>
          <a:p>
            <a:pPr marL="514350" indent="-514350" algn="ctr">
              <a:lnSpc>
                <a:spcPct val="150000"/>
              </a:lnSpc>
              <a:spcAft>
                <a:spcPts val="0"/>
              </a:spcAft>
              <a:buAutoNum type="arabicPeriod"/>
            </a:pPr>
            <a:endParaRPr lang="pl-PL" sz="3200" b="1" dirty="0"/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3200" b="1" dirty="0"/>
          </a:p>
          <a:p>
            <a:pPr algn="ctr" fontAlgn="base"/>
            <a:endParaRPr lang="pl-PL" sz="3600" dirty="0"/>
          </a:p>
          <a:p>
            <a:pPr algn="ctr" fontAlgn="base"/>
            <a:endParaRPr lang="pl-PL" sz="3600" dirty="0"/>
          </a:p>
          <a:p>
            <a:pPr marL="0" indent="0" algn="ctr" fontAlgn="base">
              <a:buNone/>
            </a:pPr>
            <a:endParaRPr lang="pl-PL" sz="3600" dirty="0"/>
          </a:p>
          <a:p>
            <a:pPr marL="0" indent="0" algn="ctr" fontAlgn="base">
              <a:buNone/>
            </a:pPr>
            <a:r>
              <a:rPr lang="pl-PL" sz="3600" dirty="0"/>
              <a:t>OGRANICZENIA W PRZEMIESZCZANIU SIĘ</a:t>
            </a:r>
          </a:p>
          <a:p>
            <a:pPr algn="ctr" fontAlgn="base"/>
            <a:r>
              <a:rPr lang="pl-PL" sz="3600" dirty="0"/>
              <a:t>2 metry – minimalna odległość między pieszymi</a:t>
            </a:r>
          </a:p>
          <a:p>
            <a:pPr fontAlgn="base"/>
            <a:endParaRPr lang="pl-PL" dirty="0"/>
          </a:p>
          <a:p>
            <a:pPr fontAlgn="base"/>
            <a:r>
              <a:rPr lang="pl-PL" dirty="0"/>
              <a:t>Obowiązek utrzymania co najmniej 2-metrowej odległości między pieszymi.</a:t>
            </a:r>
          </a:p>
          <a:p>
            <a:pPr fontAlgn="base"/>
            <a:r>
              <a:rPr lang="pl-PL" dirty="0"/>
              <a:t>Wyłączeni z tego obowiązku są:</a:t>
            </a:r>
          </a:p>
          <a:p>
            <a:pPr fontAlgn="base"/>
            <a:r>
              <a:rPr lang="pl-PL" dirty="0"/>
              <a:t>rodzice z dziećmi wymagającymi opieki (do 13. roku życia),</a:t>
            </a:r>
          </a:p>
          <a:p>
            <a:pPr fontAlgn="base"/>
            <a:r>
              <a:rPr lang="pl-PL" dirty="0"/>
              <a:t>osoby wspólnie mieszkające lub gospodarujące,</a:t>
            </a:r>
          </a:p>
          <a:p>
            <a:pPr fontAlgn="base"/>
            <a:r>
              <a:rPr lang="pl-PL" dirty="0"/>
              <a:t>osoby niepełnosprawne, niemogące się samodzielnie poruszać, osoby z orzeczeniem o potrzebie kształcenia specjalnego i ich opiekunowie,</a:t>
            </a:r>
          </a:p>
          <a:p>
            <a:pPr fontAlgn="base"/>
            <a:r>
              <a:rPr lang="pl-PL" dirty="0"/>
              <a:t>osoby, które zasłaniają usta i nos.</a:t>
            </a:r>
          </a:p>
          <a:p>
            <a:pPr fontAlgn="base"/>
            <a:endParaRPr lang="pl-PL" b="1" dirty="0"/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pl-PL" sz="3200" b="1" dirty="0"/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3200" b="1" dirty="0"/>
          </a:p>
          <a:p>
            <a:pPr marL="514350" indent="-514350" algn="just">
              <a:lnSpc>
                <a:spcPct val="150000"/>
              </a:lnSpc>
              <a:spcAft>
                <a:spcPts val="0"/>
              </a:spcAft>
              <a:buAutoNum type="arabicPeriod"/>
            </a:pPr>
            <a:endParaRPr lang="pl-PL" sz="3200" b="1" dirty="0"/>
          </a:p>
          <a:p>
            <a:pPr marL="514350" indent="-514350" algn="just">
              <a:lnSpc>
                <a:spcPct val="150000"/>
              </a:lnSpc>
              <a:spcAft>
                <a:spcPts val="0"/>
              </a:spcAft>
              <a:buAutoNum type="arabicPeriod"/>
            </a:pPr>
            <a:endParaRPr lang="pl-PL" sz="3200" b="1" dirty="0"/>
          </a:p>
          <a:p>
            <a:pPr marL="514350" indent="-514350" algn="just">
              <a:lnSpc>
                <a:spcPct val="150000"/>
              </a:lnSpc>
              <a:spcAft>
                <a:spcPts val="0"/>
              </a:spcAft>
              <a:buAutoNum type="arabicPeriod"/>
            </a:pPr>
            <a:endParaRPr lang="pl-PL" sz="3200" b="1" dirty="0"/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pl-PL" sz="3200" b="1" dirty="0"/>
          </a:p>
        </p:txBody>
      </p:sp>
      <p:sp>
        <p:nvSpPr>
          <p:cNvPr id="4" name="AutoShape 2" descr="Znalezione obrazy dla zapytania cliparty uzależnie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5" name="AutoShape 4" descr="Znalezione obrazy dla zapytania cliparty uzależnien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6" name="AutoShape 6" descr="Znalezione obrazy dla zapytania cliparty uzależnieni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6013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/>
              <a:t>ZASŁANIANIE UST I NOSA W MIEJSCACH PUBLICZNYCH</a:t>
            </a:r>
            <a:br>
              <a:rPr lang="pl-PL" b="1" dirty="0"/>
            </a:b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1" y="1679944"/>
            <a:ext cx="10131425" cy="2594344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3600" b="1" dirty="0"/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7600" b="1" dirty="0"/>
              <a:t> </a:t>
            </a:r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3600" b="1" dirty="0"/>
          </a:p>
          <a:p>
            <a:pPr marL="0" indent="0" fontAlgn="base">
              <a:buNone/>
            </a:pPr>
            <a:r>
              <a:rPr lang="pl-PL" sz="11200" b="1" dirty="0"/>
              <a:t>Maseczkę trzeba wciąż obowiązkowo nosić m.in.:</a:t>
            </a:r>
            <a:endParaRPr lang="pl-PL" sz="11200" dirty="0"/>
          </a:p>
          <a:p>
            <a:pPr fontAlgn="base"/>
            <a:r>
              <a:rPr lang="pl-PL" sz="7200" dirty="0"/>
              <a:t>w autobusie, tramwaju i pociągu,</a:t>
            </a:r>
          </a:p>
          <a:p>
            <a:pPr fontAlgn="base"/>
            <a:r>
              <a:rPr lang="pl-PL" sz="7200" dirty="0"/>
              <a:t>w samochodzie osobowym, jeśli jedziesz z kimś, z kim nie mieszkasz na co dzień,</a:t>
            </a:r>
          </a:p>
          <a:p>
            <a:pPr fontAlgn="base"/>
            <a:r>
              <a:rPr lang="pl-PL" sz="7200" dirty="0"/>
              <a:t>w sklepie, banku, na targu i na poczcie,</a:t>
            </a:r>
          </a:p>
          <a:p>
            <a:pPr fontAlgn="base"/>
            <a:r>
              <a:rPr lang="pl-PL" sz="7200" dirty="0"/>
              <a:t>w kinie i teatrze,</a:t>
            </a:r>
          </a:p>
          <a:p>
            <a:pPr fontAlgn="base"/>
            <a:r>
              <a:rPr lang="pl-PL" sz="7200" dirty="0"/>
              <a:t>u lekarza, w przychodni, w szpitalu, salonie masażu i tatuażu,</a:t>
            </a:r>
          </a:p>
          <a:p>
            <a:pPr fontAlgn="base"/>
            <a:r>
              <a:rPr lang="pl-PL" sz="7200" dirty="0"/>
              <a:t>w kościele, w szkole, na uczelni</a:t>
            </a:r>
          </a:p>
          <a:p>
            <a:pPr fontAlgn="base"/>
            <a:r>
              <a:rPr lang="pl-PL" sz="7200" dirty="0"/>
              <a:t>w urzędzie (jeśli idziesz załatwić jakąś sprawę do urzędu) i innych budynkach użyteczności publicznej.</a:t>
            </a:r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3600" b="1" dirty="0"/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3600" b="1" dirty="0"/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3600" b="1" dirty="0"/>
          </a:p>
          <a:p>
            <a:pPr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l-PL" sz="3200" b="1" dirty="0"/>
          </a:p>
          <a:p>
            <a:pPr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l-PL" sz="3200" b="1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C12D4227-9757-40F3-B87F-3DAD72743A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5983" y="4914900"/>
            <a:ext cx="3438525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438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1" y="609601"/>
            <a:ext cx="10131425" cy="5181600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pl-PL" sz="3600" b="1" dirty="0"/>
              <a:t>KOMUNIKACJA PUBLICZNA</a:t>
            </a:r>
            <a:endParaRPr lang="pl-PL" sz="3600" dirty="0"/>
          </a:p>
          <a:p>
            <a:pPr fontAlgn="base"/>
            <a:r>
              <a:rPr lang="pl-PL" sz="2400" b="1" dirty="0"/>
              <a:t>Ograniczenie dotyczy: </a:t>
            </a:r>
            <a:r>
              <a:rPr lang="pl-PL" sz="2400" dirty="0"/>
              <a:t>przejazdów zbiorowym transportem publicznym</a:t>
            </a:r>
            <a:r>
              <a:rPr lang="pl-PL" sz="2400" b="1" dirty="0"/>
              <a:t>.</a:t>
            </a:r>
          </a:p>
          <a:p>
            <a:pPr fontAlgn="base"/>
            <a:endParaRPr lang="pl-PL" sz="2400" dirty="0"/>
          </a:p>
          <a:p>
            <a:pPr fontAlgn="base"/>
            <a:r>
              <a:rPr lang="pl-PL" b="1" dirty="0"/>
              <a:t>Na czym polega?  </a:t>
            </a:r>
            <a:r>
              <a:rPr lang="pl-PL" dirty="0"/>
              <a:t>Zarządzający transportem publicznym mogą podwyższyć limit pasażerów środku transportu publicznego. Ile osób może wejść na pokład?</a:t>
            </a:r>
          </a:p>
          <a:p>
            <a:pPr fontAlgn="base"/>
            <a:r>
              <a:rPr lang="pl-PL" dirty="0"/>
              <a:t>tyle osób, ile jest miejsc siedzących (jeśli są tylko miejsca siedzące)</a:t>
            </a:r>
          </a:p>
          <a:p>
            <a:pPr fontAlgn="base"/>
            <a:r>
              <a:rPr lang="pl-PL" dirty="0"/>
              <a:t>albo tyle, ile wynosi 50% liczby wszystkich miejsc siedzących i stojących (w tym przypadku jednak połowa miejsc siedzących musi pozostać wolna).</a:t>
            </a:r>
          </a:p>
          <a:p>
            <a:pPr fontAlgn="base"/>
            <a:r>
              <a:rPr lang="pl-PL" b="1" dirty="0"/>
              <a:t>Przykład</a:t>
            </a:r>
            <a:r>
              <a:rPr lang="pl-PL" dirty="0"/>
              <a:t>. Jeśli w autobusie są miejsca siedzące to wszystkie mogą być zajęte. Jeśli w autobusie jest 30 miejsc siedzących i 70 stojących, to może w nim jechać 50 osób.</a:t>
            </a:r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3200" b="1" dirty="0"/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3200" b="1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CAEA0A27-9B2A-49D5-B0DE-2CA137720D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9698" y="5000626"/>
            <a:ext cx="2895600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443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399" y="410817"/>
            <a:ext cx="10022095" cy="1570913"/>
          </a:xfrm>
        </p:spPr>
        <p:txBody>
          <a:bodyPr/>
          <a:lstStyle/>
          <a:p>
            <a:pPr algn="ctr"/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1" y="956931"/>
            <a:ext cx="10131425" cy="483427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3600" b="1" dirty="0"/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3600" b="1" dirty="0"/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3600" b="1" dirty="0"/>
              <a:t>PAMIĘTAJMY O: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l-PL" sz="3600" b="1" dirty="0"/>
              <a:t>CZĘSTYM I DOKŁADNYM MYCIU RĄK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pl-PL" sz="4600" b="1" dirty="0"/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3600" b="1" dirty="0"/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3600" b="1" dirty="0"/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3600" b="1" i="1" dirty="0"/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pl-PL" sz="3000" b="1" dirty="0"/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pl-PL" sz="3000" b="1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F1D7DED2-4B6C-4E95-B730-3B7F21DF2D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2250" y="3061669"/>
            <a:ext cx="4627500" cy="3275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772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1" y="609601"/>
            <a:ext cx="10131425" cy="5181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l-PL" sz="3600" b="1" dirty="0"/>
              <a:t>NOSZENIU MASECZEK OCHRONNYCH</a:t>
            </a:r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3600" b="1" dirty="0"/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3600" b="1" dirty="0"/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3600" b="1" dirty="0"/>
          </a:p>
          <a:p>
            <a:endParaRPr lang="pl-PL" sz="3200" dirty="0"/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B98A0C36-D334-4FAA-87AC-5A7212939F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9564" y="2637677"/>
            <a:ext cx="5683897" cy="315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655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82438" y="848858"/>
            <a:ext cx="10131425" cy="5181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l-PL" sz="3600" b="1" dirty="0"/>
              <a:t>NOSZENIU RĘKAWICZEK OCHRONNYCH</a:t>
            </a: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endParaRPr lang="pl-PL" sz="3200" b="1" dirty="0"/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endParaRPr lang="pl-PL" sz="3600" dirty="0"/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3600" dirty="0"/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3600" dirty="0"/>
          </a:p>
          <a:p>
            <a:pPr marL="0" indent="0" algn="r">
              <a:lnSpc>
                <a:spcPct val="150000"/>
              </a:lnSpc>
              <a:spcAft>
                <a:spcPts val="0"/>
              </a:spcAft>
              <a:buNone/>
            </a:pPr>
            <a:endParaRPr lang="pl-PL" sz="3200" b="1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A70A5A9B-327A-4017-A7C0-F31D3DA77A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6517" y="2503968"/>
            <a:ext cx="3369992" cy="3369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783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669BFF-D01C-4FD8-ACE8-A703FD343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F26FDAD-1091-4A0C-9978-4C54C0754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 algn="ctr">
              <a:lnSpc>
                <a:spcPct val="160000"/>
              </a:lnSpc>
              <a:spcAft>
                <a:spcPts val="0"/>
              </a:spcAft>
              <a:buNone/>
            </a:pPr>
            <a:r>
              <a:rPr lang="pl-PL" sz="16600" b="1" dirty="0"/>
              <a:t>DBAJMY O SIEBIE!!!</a:t>
            </a:r>
          </a:p>
          <a:p>
            <a:pPr marL="0" indent="0" algn="just">
              <a:lnSpc>
                <a:spcPct val="160000"/>
              </a:lnSpc>
              <a:spcAft>
                <a:spcPts val="0"/>
              </a:spcAft>
              <a:buNone/>
            </a:pPr>
            <a:endParaRPr lang="pl-PL" sz="11200" b="1" dirty="0"/>
          </a:p>
          <a:p>
            <a:pPr marL="0" indent="0" algn="just">
              <a:lnSpc>
                <a:spcPct val="160000"/>
              </a:lnSpc>
              <a:spcAft>
                <a:spcPts val="0"/>
              </a:spcAft>
              <a:buNone/>
            </a:pPr>
            <a:endParaRPr lang="pl-PL" sz="11200" b="1" dirty="0"/>
          </a:p>
          <a:p>
            <a:r>
              <a:rPr lang="pl-PL" sz="12800" dirty="0"/>
              <a:t> </a:t>
            </a:r>
          </a:p>
          <a:p>
            <a:pPr algn="ctr"/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41041245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lepienie niebieskie">
  <a:themeElements>
    <a:clrScheme name="Sklepienie niebieskie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Sklepienie niebieski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klepienie niebieski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Sklepienie niebieskie</Template>
  <TotalTime>317</TotalTime>
  <Words>297</Words>
  <Application>Microsoft Office PowerPoint</Application>
  <PresentationFormat>Panoramiczny</PresentationFormat>
  <Paragraphs>63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Sklepienie niebieskie</vt:lpstr>
      <vt:lpstr>COVID-19 – KLUCZOWE ZASADY BEZPIECZEŃSTWA</vt:lpstr>
      <vt:lpstr>Prezentacja programu PowerPoint</vt:lpstr>
      <vt:lpstr>ZASŁANIANIE UST I NOSA W MIEJSCACH PUBLICZNYCH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4o lat minęło…</dc:title>
  <dc:creator>Dell</dc:creator>
  <cp:lastModifiedBy>Marcin Babiarczuk</cp:lastModifiedBy>
  <cp:revision>63</cp:revision>
  <dcterms:created xsi:type="dcterms:W3CDTF">2017-01-17T09:17:51Z</dcterms:created>
  <dcterms:modified xsi:type="dcterms:W3CDTF">2020-06-21T19:01:13Z</dcterms:modified>
</cp:coreProperties>
</file>