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F474AF-2360-4006-836B-D0D8D273BEF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3B808382-8B0C-4E05-A482-1A746EEE7A75}">
      <dgm:prSet phldrT="[Text]"/>
      <dgm:spPr/>
      <dgm:t>
        <a:bodyPr/>
        <a:lstStyle/>
        <a:p>
          <a:r>
            <a:rPr lang="sk-SK" dirty="0"/>
            <a:t>Cl</a:t>
          </a:r>
          <a:r>
            <a:rPr lang="sk-SK" baseline="30000" dirty="0"/>
            <a:t>-</a:t>
          </a:r>
          <a:endParaRPr lang="sk-SK" dirty="0"/>
        </a:p>
      </dgm:t>
    </dgm:pt>
    <dgm:pt modelId="{FF17D3F7-3EE9-40B4-BDCB-DC14DBE882DD}" type="parTrans" cxnId="{3E198711-D5BB-4D02-AED5-E0AB1AA16B5C}">
      <dgm:prSet/>
      <dgm:spPr/>
      <dgm:t>
        <a:bodyPr/>
        <a:lstStyle/>
        <a:p>
          <a:endParaRPr lang="sk-SK"/>
        </a:p>
      </dgm:t>
    </dgm:pt>
    <dgm:pt modelId="{643F0707-61C7-44F2-AEA5-FC2D7EC3A756}" type="sibTrans" cxnId="{3E198711-D5BB-4D02-AED5-E0AB1AA16B5C}">
      <dgm:prSet/>
      <dgm:spPr/>
      <dgm:t>
        <a:bodyPr/>
        <a:lstStyle/>
        <a:p>
          <a:endParaRPr lang="sk-SK"/>
        </a:p>
      </dgm:t>
    </dgm:pt>
    <dgm:pt modelId="{BFB094F0-BCCB-4A9B-A24C-0D17DDF4DE8E}">
      <dgm:prSet phldrT="[Text]"/>
      <dgm:spPr/>
      <dgm:t>
        <a:bodyPr/>
        <a:lstStyle/>
        <a:p>
          <a:r>
            <a:rPr lang="sk-SK" dirty="0"/>
            <a:t>Na</a:t>
          </a:r>
          <a:r>
            <a:rPr lang="sk-SK" baseline="30000" dirty="0"/>
            <a:t>+</a:t>
          </a:r>
          <a:endParaRPr lang="sk-SK" dirty="0"/>
        </a:p>
      </dgm:t>
    </dgm:pt>
    <dgm:pt modelId="{DB7ACB85-3B44-4466-8DC2-4C8173850903}" type="parTrans" cxnId="{064B2177-2181-4B19-B7AB-0BECD1B766BA}">
      <dgm:prSet/>
      <dgm:spPr/>
      <dgm:t>
        <a:bodyPr/>
        <a:lstStyle/>
        <a:p>
          <a:endParaRPr lang="sk-SK"/>
        </a:p>
      </dgm:t>
    </dgm:pt>
    <dgm:pt modelId="{EE5F0CCA-9212-4ACC-BEFA-CFC91D1C0B5E}" type="sibTrans" cxnId="{064B2177-2181-4B19-B7AB-0BECD1B766BA}">
      <dgm:prSet/>
      <dgm:spPr/>
      <dgm:t>
        <a:bodyPr/>
        <a:lstStyle/>
        <a:p>
          <a:endParaRPr lang="sk-SK"/>
        </a:p>
      </dgm:t>
    </dgm:pt>
    <dgm:pt modelId="{3E7E1A56-7CEA-427C-A52D-01637ADB777C}">
      <dgm:prSet phldrT="[Text]"/>
      <dgm:spPr/>
      <dgm:t>
        <a:bodyPr/>
        <a:lstStyle/>
        <a:p>
          <a:r>
            <a:rPr lang="sk-SK" dirty="0"/>
            <a:t>K</a:t>
          </a:r>
          <a:r>
            <a:rPr lang="sk-SK" baseline="30000" dirty="0"/>
            <a:t>+</a:t>
          </a:r>
          <a:endParaRPr lang="sk-SK" dirty="0"/>
        </a:p>
      </dgm:t>
    </dgm:pt>
    <dgm:pt modelId="{300A3817-BF3E-420B-A439-054C3556A2F4}" type="parTrans" cxnId="{7CBA85F2-AE67-4E44-ACF8-6CCF8704ADC3}">
      <dgm:prSet/>
      <dgm:spPr/>
      <dgm:t>
        <a:bodyPr/>
        <a:lstStyle/>
        <a:p>
          <a:endParaRPr lang="sk-SK"/>
        </a:p>
      </dgm:t>
    </dgm:pt>
    <dgm:pt modelId="{2E5021D4-016C-4C91-957F-54A0B56D4254}" type="sibTrans" cxnId="{7CBA85F2-AE67-4E44-ACF8-6CCF8704ADC3}">
      <dgm:prSet/>
      <dgm:spPr/>
      <dgm:t>
        <a:bodyPr/>
        <a:lstStyle/>
        <a:p>
          <a:endParaRPr lang="sk-SK"/>
        </a:p>
      </dgm:t>
    </dgm:pt>
    <dgm:pt modelId="{A53B3858-B166-48BB-B13C-AF9A16F52921}">
      <dgm:prSet phldrT="[Text]"/>
      <dgm:spPr/>
      <dgm:t>
        <a:bodyPr/>
        <a:lstStyle/>
        <a:p>
          <a:r>
            <a:rPr lang="sk-SK" dirty="0" err="1"/>
            <a:t>Ag</a:t>
          </a:r>
          <a:r>
            <a:rPr lang="sk-SK" baseline="30000" dirty="0"/>
            <a:t>+</a:t>
          </a:r>
          <a:endParaRPr lang="sk-SK" dirty="0"/>
        </a:p>
      </dgm:t>
    </dgm:pt>
    <dgm:pt modelId="{44C50931-E4F1-4430-AF5E-ED15FF4C2C3F}" type="parTrans" cxnId="{4D4D9CFD-1904-4823-8885-CE73D2EA24F6}">
      <dgm:prSet/>
      <dgm:spPr/>
      <dgm:t>
        <a:bodyPr/>
        <a:lstStyle/>
        <a:p>
          <a:endParaRPr lang="sk-SK"/>
        </a:p>
      </dgm:t>
    </dgm:pt>
    <dgm:pt modelId="{EFF68275-28D5-44F2-BAAD-6675E1A17A9E}" type="sibTrans" cxnId="{4D4D9CFD-1904-4823-8885-CE73D2EA24F6}">
      <dgm:prSet/>
      <dgm:spPr/>
      <dgm:t>
        <a:bodyPr/>
        <a:lstStyle/>
        <a:p>
          <a:endParaRPr lang="sk-SK"/>
        </a:p>
      </dgm:t>
    </dgm:pt>
    <dgm:pt modelId="{042AB9B8-60EC-454C-B728-7683FDCDECB0}" type="pres">
      <dgm:prSet presAssocID="{76F474AF-2360-4006-836B-D0D8D273BEF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3EAEC2F-3E64-4175-B410-19BD6BE006EC}" type="pres">
      <dgm:prSet presAssocID="{3B808382-8B0C-4E05-A482-1A746EEE7A75}" presName="hierRoot1" presStyleCnt="0">
        <dgm:presLayoutVars>
          <dgm:hierBranch val="init"/>
        </dgm:presLayoutVars>
      </dgm:prSet>
      <dgm:spPr/>
    </dgm:pt>
    <dgm:pt modelId="{C1607ED8-8511-4EE1-ACF7-5219F73CFC63}" type="pres">
      <dgm:prSet presAssocID="{3B808382-8B0C-4E05-A482-1A746EEE7A75}" presName="rootComposite1" presStyleCnt="0"/>
      <dgm:spPr/>
    </dgm:pt>
    <dgm:pt modelId="{8D991E71-A80A-4CBE-A7A3-E35AD8B0C75E}" type="pres">
      <dgm:prSet presAssocID="{3B808382-8B0C-4E05-A482-1A746EEE7A75}" presName="rootText1" presStyleLbl="node0" presStyleIdx="0" presStyleCnt="1">
        <dgm:presLayoutVars>
          <dgm:chPref val="3"/>
        </dgm:presLayoutVars>
      </dgm:prSet>
      <dgm:spPr/>
    </dgm:pt>
    <dgm:pt modelId="{5E737F8A-9743-47B6-8836-B7AC2A37F29E}" type="pres">
      <dgm:prSet presAssocID="{3B808382-8B0C-4E05-A482-1A746EEE7A75}" presName="rootConnector1" presStyleLbl="node1" presStyleIdx="0" presStyleCnt="0"/>
      <dgm:spPr/>
    </dgm:pt>
    <dgm:pt modelId="{25A4CFB3-80E2-4978-93C4-32A2146019BE}" type="pres">
      <dgm:prSet presAssocID="{3B808382-8B0C-4E05-A482-1A746EEE7A75}" presName="hierChild2" presStyleCnt="0"/>
      <dgm:spPr/>
    </dgm:pt>
    <dgm:pt modelId="{1327FDAB-3078-44B0-8C92-44CD3AD6C2AF}" type="pres">
      <dgm:prSet presAssocID="{DB7ACB85-3B44-4466-8DC2-4C8173850903}" presName="Name37" presStyleLbl="parChTrans1D2" presStyleIdx="0" presStyleCnt="3"/>
      <dgm:spPr/>
    </dgm:pt>
    <dgm:pt modelId="{B2812AEA-7925-4C7D-9A39-204A47143226}" type="pres">
      <dgm:prSet presAssocID="{BFB094F0-BCCB-4A9B-A24C-0D17DDF4DE8E}" presName="hierRoot2" presStyleCnt="0">
        <dgm:presLayoutVars>
          <dgm:hierBranch val="init"/>
        </dgm:presLayoutVars>
      </dgm:prSet>
      <dgm:spPr/>
    </dgm:pt>
    <dgm:pt modelId="{6A26C8F5-48D2-4E74-9A06-75BFA47B55C2}" type="pres">
      <dgm:prSet presAssocID="{BFB094F0-BCCB-4A9B-A24C-0D17DDF4DE8E}" presName="rootComposite" presStyleCnt="0"/>
      <dgm:spPr/>
    </dgm:pt>
    <dgm:pt modelId="{14FD90FC-0A53-49B5-9747-177C02FD4943}" type="pres">
      <dgm:prSet presAssocID="{BFB094F0-BCCB-4A9B-A24C-0D17DDF4DE8E}" presName="rootText" presStyleLbl="node2" presStyleIdx="0" presStyleCnt="3">
        <dgm:presLayoutVars>
          <dgm:chPref val="3"/>
        </dgm:presLayoutVars>
      </dgm:prSet>
      <dgm:spPr/>
    </dgm:pt>
    <dgm:pt modelId="{EB80074D-6111-4493-A39B-FE577D27A86A}" type="pres">
      <dgm:prSet presAssocID="{BFB094F0-BCCB-4A9B-A24C-0D17DDF4DE8E}" presName="rootConnector" presStyleLbl="node2" presStyleIdx="0" presStyleCnt="3"/>
      <dgm:spPr/>
    </dgm:pt>
    <dgm:pt modelId="{270792E6-98F0-4B30-8811-07A56640F4F2}" type="pres">
      <dgm:prSet presAssocID="{BFB094F0-BCCB-4A9B-A24C-0D17DDF4DE8E}" presName="hierChild4" presStyleCnt="0"/>
      <dgm:spPr/>
    </dgm:pt>
    <dgm:pt modelId="{26C1EF36-93BB-4FAC-81A4-310179C76842}" type="pres">
      <dgm:prSet presAssocID="{BFB094F0-BCCB-4A9B-A24C-0D17DDF4DE8E}" presName="hierChild5" presStyleCnt="0"/>
      <dgm:spPr/>
    </dgm:pt>
    <dgm:pt modelId="{86A5E040-F828-400F-971A-5D6B77DCBBF1}" type="pres">
      <dgm:prSet presAssocID="{300A3817-BF3E-420B-A439-054C3556A2F4}" presName="Name37" presStyleLbl="parChTrans1D2" presStyleIdx="1" presStyleCnt="3"/>
      <dgm:spPr/>
    </dgm:pt>
    <dgm:pt modelId="{DE76B010-B797-45E2-BCE3-DCC4BA172959}" type="pres">
      <dgm:prSet presAssocID="{3E7E1A56-7CEA-427C-A52D-01637ADB777C}" presName="hierRoot2" presStyleCnt="0">
        <dgm:presLayoutVars>
          <dgm:hierBranch val="init"/>
        </dgm:presLayoutVars>
      </dgm:prSet>
      <dgm:spPr/>
    </dgm:pt>
    <dgm:pt modelId="{6D5B95FC-336B-4BF6-B2A1-64650A453E0C}" type="pres">
      <dgm:prSet presAssocID="{3E7E1A56-7CEA-427C-A52D-01637ADB777C}" presName="rootComposite" presStyleCnt="0"/>
      <dgm:spPr/>
    </dgm:pt>
    <dgm:pt modelId="{2C48255B-0BC5-4B3B-9C27-4B803AFC0FF8}" type="pres">
      <dgm:prSet presAssocID="{3E7E1A56-7CEA-427C-A52D-01637ADB777C}" presName="rootText" presStyleLbl="node2" presStyleIdx="1" presStyleCnt="3">
        <dgm:presLayoutVars>
          <dgm:chPref val="3"/>
        </dgm:presLayoutVars>
      </dgm:prSet>
      <dgm:spPr/>
    </dgm:pt>
    <dgm:pt modelId="{BFFDDC36-7D9A-4553-9451-DCF50DE239BB}" type="pres">
      <dgm:prSet presAssocID="{3E7E1A56-7CEA-427C-A52D-01637ADB777C}" presName="rootConnector" presStyleLbl="node2" presStyleIdx="1" presStyleCnt="3"/>
      <dgm:spPr/>
    </dgm:pt>
    <dgm:pt modelId="{DEE9B706-397D-4B33-8C5A-7C34142C246B}" type="pres">
      <dgm:prSet presAssocID="{3E7E1A56-7CEA-427C-A52D-01637ADB777C}" presName="hierChild4" presStyleCnt="0"/>
      <dgm:spPr/>
    </dgm:pt>
    <dgm:pt modelId="{159D1905-3EAB-4620-88F9-AA2208806C23}" type="pres">
      <dgm:prSet presAssocID="{3E7E1A56-7CEA-427C-A52D-01637ADB777C}" presName="hierChild5" presStyleCnt="0"/>
      <dgm:spPr/>
    </dgm:pt>
    <dgm:pt modelId="{26410DC1-53EA-4AC2-A1F5-8EC2D20EA1B8}" type="pres">
      <dgm:prSet presAssocID="{44C50931-E4F1-4430-AF5E-ED15FF4C2C3F}" presName="Name37" presStyleLbl="parChTrans1D2" presStyleIdx="2" presStyleCnt="3"/>
      <dgm:spPr/>
    </dgm:pt>
    <dgm:pt modelId="{8911C0A3-7B03-4EBD-96CA-2E945B6DBFA5}" type="pres">
      <dgm:prSet presAssocID="{A53B3858-B166-48BB-B13C-AF9A16F52921}" presName="hierRoot2" presStyleCnt="0">
        <dgm:presLayoutVars>
          <dgm:hierBranch val="init"/>
        </dgm:presLayoutVars>
      </dgm:prSet>
      <dgm:spPr/>
    </dgm:pt>
    <dgm:pt modelId="{BD696736-9A7B-450A-A793-16B56CDC501A}" type="pres">
      <dgm:prSet presAssocID="{A53B3858-B166-48BB-B13C-AF9A16F52921}" presName="rootComposite" presStyleCnt="0"/>
      <dgm:spPr/>
    </dgm:pt>
    <dgm:pt modelId="{F9E9467E-8A44-4AB5-84AF-03E11329248B}" type="pres">
      <dgm:prSet presAssocID="{A53B3858-B166-48BB-B13C-AF9A16F52921}" presName="rootText" presStyleLbl="node2" presStyleIdx="2" presStyleCnt="3">
        <dgm:presLayoutVars>
          <dgm:chPref val="3"/>
        </dgm:presLayoutVars>
      </dgm:prSet>
      <dgm:spPr/>
    </dgm:pt>
    <dgm:pt modelId="{ADFD2DF7-D23D-4FBE-B3BC-6927828327F0}" type="pres">
      <dgm:prSet presAssocID="{A53B3858-B166-48BB-B13C-AF9A16F52921}" presName="rootConnector" presStyleLbl="node2" presStyleIdx="2" presStyleCnt="3"/>
      <dgm:spPr/>
    </dgm:pt>
    <dgm:pt modelId="{B093B7F4-ECF3-49CF-8AF0-6D47F15C77D9}" type="pres">
      <dgm:prSet presAssocID="{A53B3858-B166-48BB-B13C-AF9A16F52921}" presName="hierChild4" presStyleCnt="0"/>
      <dgm:spPr/>
    </dgm:pt>
    <dgm:pt modelId="{6735621C-BA5B-4D21-923A-99B0A402EB87}" type="pres">
      <dgm:prSet presAssocID="{A53B3858-B166-48BB-B13C-AF9A16F52921}" presName="hierChild5" presStyleCnt="0"/>
      <dgm:spPr/>
    </dgm:pt>
    <dgm:pt modelId="{FC0464FC-6D5B-42F4-9316-312A14922C67}" type="pres">
      <dgm:prSet presAssocID="{3B808382-8B0C-4E05-A482-1A746EEE7A75}" presName="hierChild3" presStyleCnt="0"/>
      <dgm:spPr/>
    </dgm:pt>
  </dgm:ptLst>
  <dgm:cxnLst>
    <dgm:cxn modelId="{635B24FB-36D0-4963-9097-5558D7FB2A1A}" type="presOf" srcId="{3E7E1A56-7CEA-427C-A52D-01637ADB777C}" destId="{2C48255B-0BC5-4B3B-9C27-4B803AFC0FF8}" srcOrd="0" destOrd="0" presId="urn:microsoft.com/office/officeart/2005/8/layout/orgChart1"/>
    <dgm:cxn modelId="{BB6DB0E0-4B34-4FD8-8C6C-E79B59E7898E}" type="presOf" srcId="{BFB094F0-BCCB-4A9B-A24C-0D17DDF4DE8E}" destId="{14FD90FC-0A53-49B5-9747-177C02FD4943}" srcOrd="0" destOrd="0" presId="urn:microsoft.com/office/officeart/2005/8/layout/orgChart1"/>
    <dgm:cxn modelId="{7CBA85F2-AE67-4E44-ACF8-6CCF8704ADC3}" srcId="{3B808382-8B0C-4E05-A482-1A746EEE7A75}" destId="{3E7E1A56-7CEA-427C-A52D-01637ADB777C}" srcOrd="1" destOrd="0" parTransId="{300A3817-BF3E-420B-A439-054C3556A2F4}" sibTransId="{2E5021D4-016C-4C91-957F-54A0B56D4254}"/>
    <dgm:cxn modelId="{0BDF9C12-C8E5-450B-AC70-97F433EFD7AD}" type="presOf" srcId="{DB7ACB85-3B44-4466-8DC2-4C8173850903}" destId="{1327FDAB-3078-44B0-8C92-44CD3AD6C2AF}" srcOrd="0" destOrd="0" presId="urn:microsoft.com/office/officeart/2005/8/layout/orgChart1"/>
    <dgm:cxn modelId="{8DC30CF6-A976-4BDC-AE60-2B40D0BB7CDD}" type="presOf" srcId="{300A3817-BF3E-420B-A439-054C3556A2F4}" destId="{86A5E040-F828-400F-971A-5D6B77DCBBF1}" srcOrd="0" destOrd="0" presId="urn:microsoft.com/office/officeart/2005/8/layout/orgChart1"/>
    <dgm:cxn modelId="{8DE332DE-67F9-4117-BB6C-C35A47D56A85}" type="presOf" srcId="{A53B3858-B166-48BB-B13C-AF9A16F52921}" destId="{ADFD2DF7-D23D-4FBE-B3BC-6927828327F0}" srcOrd="1" destOrd="0" presId="urn:microsoft.com/office/officeart/2005/8/layout/orgChart1"/>
    <dgm:cxn modelId="{4D4D9CFD-1904-4823-8885-CE73D2EA24F6}" srcId="{3B808382-8B0C-4E05-A482-1A746EEE7A75}" destId="{A53B3858-B166-48BB-B13C-AF9A16F52921}" srcOrd="2" destOrd="0" parTransId="{44C50931-E4F1-4430-AF5E-ED15FF4C2C3F}" sibTransId="{EFF68275-28D5-44F2-BAAD-6675E1A17A9E}"/>
    <dgm:cxn modelId="{3FE700D4-5F7D-4DE3-AE29-85F5DE43BBAC}" type="presOf" srcId="{3B808382-8B0C-4E05-A482-1A746EEE7A75}" destId="{5E737F8A-9743-47B6-8836-B7AC2A37F29E}" srcOrd="1" destOrd="0" presId="urn:microsoft.com/office/officeart/2005/8/layout/orgChart1"/>
    <dgm:cxn modelId="{8C552934-3BF8-402C-A61C-9270C65081AD}" type="presOf" srcId="{3E7E1A56-7CEA-427C-A52D-01637ADB777C}" destId="{BFFDDC36-7D9A-4553-9451-DCF50DE239BB}" srcOrd="1" destOrd="0" presId="urn:microsoft.com/office/officeart/2005/8/layout/orgChart1"/>
    <dgm:cxn modelId="{56E63E4B-6D39-4D31-827B-C8CCB33DABB3}" type="presOf" srcId="{3B808382-8B0C-4E05-A482-1A746EEE7A75}" destId="{8D991E71-A80A-4CBE-A7A3-E35AD8B0C75E}" srcOrd="0" destOrd="0" presId="urn:microsoft.com/office/officeart/2005/8/layout/orgChart1"/>
    <dgm:cxn modelId="{888BDC63-CAD7-4BA8-931A-5B3671BA3CB2}" type="presOf" srcId="{76F474AF-2360-4006-836B-D0D8D273BEF4}" destId="{042AB9B8-60EC-454C-B728-7683FDCDECB0}" srcOrd="0" destOrd="0" presId="urn:microsoft.com/office/officeart/2005/8/layout/orgChart1"/>
    <dgm:cxn modelId="{2E884AB2-8E29-4CB1-8A2B-0986DE06B18F}" type="presOf" srcId="{BFB094F0-BCCB-4A9B-A24C-0D17DDF4DE8E}" destId="{EB80074D-6111-4493-A39B-FE577D27A86A}" srcOrd="1" destOrd="0" presId="urn:microsoft.com/office/officeart/2005/8/layout/orgChart1"/>
    <dgm:cxn modelId="{3E198711-D5BB-4D02-AED5-E0AB1AA16B5C}" srcId="{76F474AF-2360-4006-836B-D0D8D273BEF4}" destId="{3B808382-8B0C-4E05-A482-1A746EEE7A75}" srcOrd="0" destOrd="0" parTransId="{FF17D3F7-3EE9-40B4-BDCB-DC14DBE882DD}" sibTransId="{643F0707-61C7-44F2-AEA5-FC2D7EC3A756}"/>
    <dgm:cxn modelId="{064B2177-2181-4B19-B7AB-0BECD1B766BA}" srcId="{3B808382-8B0C-4E05-A482-1A746EEE7A75}" destId="{BFB094F0-BCCB-4A9B-A24C-0D17DDF4DE8E}" srcOrd="0" destOrd="0" parTransId="{DB7ACB85-3B44-4466-8DC2-4C8173850903}" sibTransId="{EE5F0CCA-9212-4ACC-BEFA-CFC91D1C0B5E}"/>
    <dgm:cxn modelId="{93118FAC-E481-4094-B4F8-A4DF0E44FF36}" type="presOf" srcId="{A53B3858-B166-48BB-B13C-AF9A16F52921}" destId="{F9E9467E-8A44-4AB5-84AF-03E11329248B}" srcOrd="0" destOrd="0" presId="urn:microsoft.com/office/officeart/2005/8/layout/orgChart1"/>
    <dgm:cxn modelId="{C981FBA2-06DA-465E-8A35-5180E1B5DF98}" type="presOf" srcId="{44C50931-E4F1-4430-AF5E-ED15FF4C2C3F}" destId="{26410DC1-53EA-4AC2-A1F5-8EC2D20EA1B8}" srcOrd="0" destOrd="0" presId="urn:microsoft.com/office/officeart/2005/8/layout/orgChart1"/>
    <dgm:cxn modelId="{81DB98B5-C8D1-4991-BFD2-DC12EBF6CB9F}" type="presParOf" srcId="{042AB9B8-60EC-454C-B728-7683FDCDECB0}" destId="{13EAEC2F-3E64-4175-B410-19BD6BE006EC}" srcOrd="0" destOrd="0" presId="urn:microsoft.com/office/officeart/2005/8/layout/orgChart1"/>
    <dgm:cxn modelId="{D8F7368D-AD2D-487A-8F63-540E1C9A89EE}" type="presParOf" srcId="{13EAEC2F-3E64-4175-B410-19BD6BE006EC}" destId="{C1607ED8-8511-4EE1-ACF7-5219F73CFC63}" srcOrd="0" destOrd="0" presId="urn:microsoft.com/office/officeart/2005/8/layout/orgChart1"/>
    <dgm:cxn modelId="{1FAB4E58-927B-4637-ABB8-661C1C1A3F32}" type="presParOf" srcId="{C1607ED8-8511-4EE1-ACF7-5219F73CFC63}" destId="{8D991E71-A80A-4CBE-A7A3-E35AD8B0C75E}" srcOrd="0" destOrd="0" presId="urn:microsoft.com/office/officeart/2005/8/layout/orgChart1"/>
    <dgm:cxn modelId="{2CEF5CDC-5070-46D3-B3B2-53DAC954CE35}" type="presParOf" srcId="{C1607ED8-8511-4EE1-ACF7-5219F73CFC63}" destId="{5E737F8A-9743-47B6-8836-B7AC2A37F29E}" srcOrd="1" destOrd="0" presId="urn:microsoft.com/office/officeart/2005/8/layout/orgChart1"/>
    <dgm:cxn modelId="{C6244EF7-FD22-49AB-8174-D24996A58B6C}" type="presParOf" srcId="{13EAEC2F-3E64-4175-B410-19BD6BE006EC}" destId="{25A4CFB3-80E2-4978-93C4-32A2146019BE}" srcOrd="1" destOrd="0" presId="urn:microsoft.com/office/officeart/2005/8/layout/orgChart1"/>
    <dgm:cxn modelId="{B9FDB634-A9F1-44E8-B665-CCF9332F455C}" type="presParOf" srcId="{25A4CFB3-80E2-4978-93C4-32A2146019BE}" destId="{1327FDAB-3078-44B0-8C92-44CD3AD6C2AF}" srcOrd="0" destOrd="0" presId="urn:microsoft.com/office/officeart/2005/8/layout/orgChart1"/>
    <dgm:cxn modelId="{6E4D018F-7334-4091-B817-ECF7E18CB0D8}" type="presParOf" srcId="{25A4CFB3-80E2-4978-93C4-32A2146019BE}" destId="{B2812AEA-7925-4C7D-9A39-204A47143226}" srcOrd="1" destOrd="0" presId="urn:microsoft.com/office/officeart/2005/8/layout/orgChart1"/>
    <dgm:cxn modelId="{E61716C6-4A32-4FB5-8540-BC534412898F}" type="presParOf" srcId="{B2812AEA-7925-4C7D-9A39-204A47143226}" destId="{6A26C8F5-48D2-4E74-9A06-75BFA47B55C2}" srcOrd="0" destOrd="0" presId="urn:microsoft.com/office/officeart/2005/8/layout/orgChart1"/>
    <dgm:cxn modelId="{23B47360-4614-4BF9-ACA3-E9D58BC43740}" type="presParOf" srcId="{6A26C8F5-48D2-4E74-9A06-75BFA47B55C2}" destId="{14FD90FC-0A53-49B5-9747-177C02FD4943}" srcOrd="0" destOrd="0" presId="urn:microsoft.com/office/officeart/2005/8/layout/orgChart1"/>
    <dgm:cxn modelId="{5D9B921D-76BE-4C40-B3D9-00A7CE9AB6B9}" type="presParOf" srcId="{6A26C8F5-48D2-4E74-9A06-75BFA47B55C2}" destId="{EB80074D-6111-4493-A39B-FE577D27A86A}" srcOrd="1" destOrd="0" presId="urn:microsoft.com/office/officeart/2005/8/layout/orgChart1"/>
    <dgm:cxn modelId="{1AEC27F9-CF8B-4251-8455-C97675D457B7}" type="presParOf" srcId="{B2812AEA-7925-4C7D-9A39-204A47143226}" destId="{270792E6-98F0-4B30-8811-07A56640F4F2}" srcOrd="1" destOrd="0" presId="urn:microsoft.com/office/officeart/2005/8/layout/orgChart1"/>
    <dgm:cxn modelId="{27CCEF1B-27F4-446D-9C26-40341ACF59C3}" type="presParOf" srcId="{B2812AEA-7925-4C7D-9A39-204A47143226}" destId="{26C1EF36-93BB-4FAC-81A4-310179C76842}" srcOrd="2" destOrd="0" presId="urn:microsoft.com/office/officeart/2005/8/layout/orgChart1"/>
    <dgm:cxn modelId="{FA636E3F-1D45-487F-96FC-E94708E92286}" type="presParOf" srcId="{25A4CFB3-80E2-4978-93C4-32A2146019BE}" destId="{86A5E040-F828-400F-971A-5D6B77DCBBF1}" srcOrd="2" destOrd="0" presId="urn:microsoft.com/office/officeart/2005/8/layout/orgChart1"/>
    <dgm:cxn modelId="{EF8A1406-8E77-442F-B736-2EC75DD7465E}" type="presParOf" srcId="{25A4CFB3-80E2-4978-93C4-32A2146019BE}" destId="{DE76B010-B797-45E2-BCE3-DCC4BA172959}" srcOrd="3" destOrd="0" presId="urn:microsoft.com/office/officeart/2005/8/layout/orgChart1"/>
    <dgm:cxn modelId="{A56ACB5D-CBF3-4EC6-B268-934802DD33A5}" type="presParOf" srcId="{DE76B010-B797-45E2-BCE3-DCC4BA172959}" destId="{6D5B95FC-336B-4BF6-B2A1-64650A453E0C}" srcOrd="0" destOrd="0" presId="urn:microsoft.com/office/officeart/2005/8/layout/orgChart1"/>
    <dgm:cxn modelId="{BDDF3765-FFD7-42A5-A811-7010544D6B81}" type="presParOf" srcId="{6D5B95FC-336B-4BF6-B2A1-64650A453E0C}" destId="{2C48255B-0BC5-4B3B-9C27-4B803AFC0FF8}" srcOrd="0" destOrd="0" presId="urn:microsoft.com/office/officeart/2005/8/layout/orgChart1"/>
    <dgm:cxn modelId="{99C490E5-E171-4CEF-86B1-C8CFEE5939B2}" type="presParOf" srcId="{6D5B95FC-336B-4BF6-B2A1-64650A453E0C}" destId="{BFFDDC36-7D9A-4553-9451-DCF50DE239BB}" srcOrd="1" destOrd="0" presId="urn:microsoft.com/office/officeart/2005/8/layout/orgChart1"/>
    <dgm:cxn modelId="{A7B23E31-9090-492D-A8FC-6FE36BA6F059}" type="presParOf" srcId="{DE76B010-B797-45E2-BCE3-DCC4BA172959}" destId="{DEE9B706-397D-4B33-8C5A-7C34142C246B}" srcOrd="1" destOrd="0" presId="urn:microsoft.com/office/officeart/2005/8/layout/orgChart1"/>
    <dgm:cxn modelId="{7CCD9D2C-9968-43CD-81F5-B0BE1225A497}" type="presParOf" srcId="{DE76B010-B797-45E2-BCE3-DCC4BA172959}" destId="{159D1905-3EAB-4620-88F9-AA2208806C23}" srcOrd="2" destOrd="0" presId="urn:microsoft.com/office/officeart/2005/8/layout/orgChart1"/>
    <dgm:cxn modelId="{E5A96086-E49D-468F-B7A8-3EB48117D334}" type="presParOf" srcId="{25A4CFB3-80E2-4978-93C4-32A2146019BE}" destId="{26410DC1-53EA-4AC2-A1F5-8EC2D20EA1B8}" srcOrd="4" destOrd="0" presId="urn:microsoft.com/office/officeart/2005/8/layout/orgChart1"/>
    <dgm:cxn modelId="{C9AA1AFA-0087-482C-AF52-82345694C508}" type="presParOf" srcId="{25A4CFB3-80E2-4978-93C4-32A2146019BE}" destId="{8911C0A3-7B03-4EBD-96CA-2E945B6DBFA5}" srcOrd="5" destOrd="0" presId="urn:microsoft.com/office/officeart/2005/8/layout/orgChart1"/>
    <dgm:cxn modelId="{4D254F8B-8C57-4032-A695-BE06544EE86E}" type="presParOf" srcId="{8911C0A3-7B03-4EBD-96CA-2E945B6DBFA5}" destId="{BD696736-9A7B-450A-A793-16B56CDC501A}" srcOrd="0" destOrd="0" presId="urn:microsoft.com/office/officeart/2005/8/layout/orgChart1"/>
    <dgm:cxn modelId="{475D6373-84EC-4B72-AFDB-9FC74D124EE1}" type="presParOf" srcId="{BD696736-9A7B-450A-A793-16B56CDC501A}" destId="{F9E9467E-8A44-4AB5-84AF-03E11329248B}" srcOrd="0" destOrd="0" presId="urn:microsoft.com/office/officeart/2005/8/layout/orgChart1"/>
    <dgm:cxn modelId="{D596DA02-03EE-416E-8CDB-5859895A34C0}" type="presParOf" srcId="{BD696736-9A7B-450A-A793-16B56CDC501A}" destId="{ADFD2DF7-D23D-4FBE-B3BC-6927828327F0}" srcOrd="1" destOrd="0" presId="urn:microsoft.com/office/officeart/2005/8/layout/orgChart1"/>
    <dgm:cxn modelId="{DEA99FBF-64A0-4789-8016-0A70AED8D497}" type="presParOf" srcId="{8911C0A3-7B03-4EBD-96CA-2E945B6DBFA5}" destId="{B093B7F4-ECF3-49CF-8AF0-6D47F15C77D9}" srcOrd="1" destOrd="0" presId="urn:microsoft.com/office/officeart/2005/8/layout/orgChart1"/>
    <dgm:cxn modelId="{3E99F251-DE60-454D-9BE1-425DEFE76A65}" type="presParOf" srcId="{8911C0A3-7B03-4EBD-96CA-2E945B6DBFA5}" destId="{6735621C-BA5B-4D21-923A-99B0A402EB87}" srcOrd="2" destOrd="0" presId="urn:microsoft.com/office/officeart/2005/8/layout/orgChart1"/>
    <dgm:cxn modelId="{034031D6-6B73-43A9-A059-0F395FC4FC73}" type="presParOf" srcId="{13EAEC2F-3E64-4175-B410-19BD6BE006EC}" destId="{FC0464FC-6D5B-42F4-9316-312A14922C6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A377EF-E5D3-4486-A351-B436544C3148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55D8604C-A64A-4FEE-8C1C-41CFA402BA5B}">
      <dgm:prSet phldrT="[Text]"/>
      <dgm:spPr/>
      <dgm:t>
        <a:bodyPr/>
        <a:lstStyle/>
        <a:p>
          <a:r>
            <a:rPr lang="sk-SK" dirty="0"/>
            <a:t>Cl</a:t>
          </a:r>
          <a:r>
            <a:rPr lang="sk-SK" baseline="30000" dirty="0"/>
            <a:t>-</a:t>
          </a:r>
          <a:endParaRPr lang="sk-SK" dirty="0"/>
        </a:p>
      </dgm:t>
    </dgm:pt>
    <dgm:pt modelId="{BEC48955-1CD1-4BF3-A4CC-38270AE4BB8B}" type="parTrans" cxnId="{6F69B180-AA88-4C7A-99F0-8917143622A7}">
      <dgm:prSet/>
      <dgm:spPr/>
      <dgm:t>
        <a:bodyPr/>
        <a:lstStyle/>
        <a:p>
          <a:endParaRPr lang="sk-SK"/>
        </a:p>
      </dgm:t>
    </dgm:pt>
    <dgm:pt modelId="{0B392720-0C77-4504-8000-48C33F3FDE5F}" type="sibTrans" cxnId="{6F69B180-AA88-4C7A-99F0-8917143622A7}">
      <dgm:prSet/>
      <dgm:spPr/>
      <dgm:t>
        <a:bodyPr/>
        <a:lstStyle/>
        <a:p>
          <a:endParaRPr lang="sk-SK"/>
        </a:p>
      </dgm:t>
    </dgm:pt>
    <dgm:pt modelId="{BB7019ED-2635-4EBD-B259-25DA8C085BBB}">
      <dgm:prSet phldrT="[Text]"/>
      <dgm:spPr/>
      <dgm:t>
        <a:bodyPr/>
        <a:lstStyle/>
        <a:p>
          <a:r>
            <a:rPr lang="sk-SK" dirty="0"/>
            <a:t>Ni</a:t>
          </a:r>
          <a:r>
            <a:rPr lang="sk-SK" baseline="30000" dirty="0"/>
            <a:t>+2</a:t>
          </a:r>
          <a:endParaRPr lang="sk-SK" dirty="0"/>
        </a:p>
      </dgm:t>
    </dgm:pt>
    <dgm:pt modelId="{CF32F392-F23B-4368-8B8C-4C19A996FAE6}" type="parTrans" cxnId="{8FCAB4DA-AF7B-4DA2-BF08-C2A7B5120437}">
      <dgm:prSet/>
      <dgm:spPr/>
      <dgm:t>
        <a:bodyPr/>
        <a:lstStyle/>
        <a:p>
          <a:endParaRPr lang="sk-SK"/>
        </a:p>
      </dgm:t>
    </dgm:pt>
    <dgm:pt modelId="{7ACAA213-BACF-464A-9739-6A81BCB14B74}" type="sibTrans" cxnId="{8FCAB4DA-AF7B-4DA2-BF08-C2A7B5120437}">
      <dgm:prSet/>
      <dgm:spPr/>
      <dgm:t>
        <a:bodyPr/>
        <a:lstStyle/>
        <a:p>
          <a:endParaRPr lang="sk-SK"/>
        </a:p>
      </dgm:t>
    </dgm:pt>
    <dgm:pt modelId="{CAA8393C-EE99-43E7-A0D8-475418AD1422}">
      <dgm:prSet phldrT="[Text]"/>
      <dgm:spPr/>
      <dgm:t>
        <a:bodyPr/>
        <a:lstStyle/>
        <a:p>
          <a:r>
            <a:rPr lang="sk-SK" dirty="0"/>
            <a:t>Mn</a:t>
          </a:r>
          <a:r>
            <a:rPr lang="sk-SK" baseline="30000" dirty="0"/>
            <a:t>+7</a:t>
          </a:r>
          <a:endParaRPr lang="sk-SK" dirty="0"/>
        </a:p>
      </dgm:t>
    </dgm:pt>
    <dgm:pt modelId="{045EB91F-9664-4088-B212-F780D8AC9A82}" type="parTrans" cxnId="{26D834AA-0A83-40F6-823B-69499BADD056}">
      <dgm:prSet/>
      <dgm:spPr/>
      <dgm:t>
        <a:bodyPr/>
        <a:lstStyle/>
        <a:p>
          <a:endParaRPr lang="sk-SK"/>
        </a:p>
      </dgm:t>
    </dgm:pt>
    <dgm:pt modelId="{F767BDE0-3E62-4A53-871E-068A611C13A8}" type="sibTrans" cxnId="{26D834AA-0A83-40F6-823B-69499BADD056}">
      <dgm:prSet/>
      <dgm:spPr/>
      <dgm:t>
        <a:bodyPr/>
        <a:lstStyle/>
        <a:p>
          <a:endParaRPr lang="sk-SK"/>
        </a:p>
      </dgm:t>
    </dgm:pt>
    <dgm:pt modelId="{E1909DB3-D7D7-460F-83DF-E4DAA1CB7F33}">
      <dgm:prSet phldrT="[Text]"/>
      <dgm:spPr/>
      <dgm:t>
        <a:bodyPr/>
        <a:lstStyle/>
        <a:p>
          <a:r>
            <a:rPr lang="sk-SK" dirty="0"/>
            <a:t>Sn</a:t>
          </a:r>
          <a:r>
            <a:rPr lang="sk-SK" baseline="30000" dirty="0"/>
            <a:t>+6</a:t>
          </a:r>
          <a:endParaRPr lang="sk-SK" dirty="0"/>
        </a:p>
      </dgm:t>
    </dgm:pt>
    <dgm:pt modelId="{B5D14EFA-69B0-4478-BE16-31D800F0F141}" type="parTrans" cxnId="{00FF7815-951B-4D37-A866-22E05C7D4CA3}">
      <dgm:prSet/>
      <dgm:spPr/>
      <dgm:t>
        <a:bodyPr/>
        <a:lstStyle/>
        <a:p>
          <a:endParaRPr lang="sk-SK"/>
        </a:p>
      </dgm:t>
    </dgm:pt>
    <dgm:pt modelId="{446DF51D-AC06-4B5F-8743-6B20A38D2505}" type="sibTrans" cxnId="{00FF7815-951B-4D37-A866-22E05C7D4CA3}">
      <dgm:prSet/>
      <dgm:spPr/>
      <dgm:t>
        <a:bodyPr/>
        <a:lstStyle/>
        <a:p>
          <a:endParaRPr lang="sk-SK"/>
        </a:p>
      </dgm:t>
    </dgm:pt>
    <dgm:pt modelId="{25088849-D94C-4972-8956-C932E250761D}">
      <dgm:prSet phldrT="[Text]"/>
      <dgm:spPr/>
      <dgm:t>
        <a:bodyPr/>
        <a:lstStyle/>
        <a:p>
          <a:r>
            <a:rPr lang="sk-SK" dirty="0"/>
            <a:t>Pb</a:t>
          </a:r>
          <a:r>
            <a:rPr lang="sk-SK" baseline="30000" dirty="0"/>
            <a:t>+4</a:t>
          </a:r>
          <a:endParaRPr lang="sk-SK" dirty="0"/>
        </a:p>
      </dgm:t>
    </dgm:pt>
    <dgm:pt modelId="{D8080ECC-4252-4096-A293-6627AB0F4BC0}" type="parTrans" cxnId="{F8472847-4B5A-430C-80D9-77789D67BE0C}">
      <dgm:prSet/>
      <dgm:spPr/>
      <dgm:t>
        <a:bodyPr/>
        <a:lstStyle/>
        <a:p>
          <a:endParaRPr lang="sk-SK"/>
        </a:p>
      </dgm:t>
    </dgm:pt>
    <dgm:pt modelId="{0296DC0A-CA63-48D1-9DB8-691CA286A503}" type="sibTrans" cxnId="{F8472847-4B5A-430C-80D9-77789D67BE0C}">
      <dgm:prSet/>
      <dgm:spPr/>
      <dgm:t>
        <a:bodyPr/>
        <a:lstStyle/>
        <a:p>
          <a:endParaRPr lang="sk-SK"/>
        </a:p>
      </dgm:t>
    </dgm:pt>
    <dgm:pt modelId="{02FD361D-024C-4981-B056-7D172C16B462}">
      <dgm:prSet/>
      <dgm:spPr/>
      <dgm:t>
        <a:bodyPr/>
        <a:lstStyle/>
        <a:p>
          <a:r>
            <a:rPr lang="sk-SK" dirty="0"/>
            <a:t>B</a:t>
          </a:r>
          <a:r>
            <a:rPr lang="sk-SK" baseline="30000" dirty="0"/>
            <a:t>+3</a:t>
          </a:r>
          <a:endParaRPr lang="sk-SK" dirty="0"/>
        </a:p>
      </dgm:t>
    </dgm:pt>
    <dgm:pt modelId="{A9382237-638A-4816-99F3-8B8AD902CB4C}" type="parTrans" cxnId="{B009B3DF-DD1B-46CF-92F3-E17AC1C94EE2}">
      <dgm:prSet/>
      <dgm:spPr/>
      <dgm:t>
        <a:bodyPr/>
        <a:lstStyle/>
        <a:p>
          <a:endParaRPr lang="sk-SK"/>
        </a:p>
      </dgm:t>
    </dgm:pt>
    <dgm:pt modelId="{18E52831-72A2-4519-BCDD-839BDD3B01C1}" type="sibTrans" cxnId="{B009B3DF-DD1B-46CF-92F3-E17AC1C94EE2}">
      <dgm:prSet/>
      <dgm:spPr/>
      <dgm:t>
        <a:bodyPr/>
        <a:lstStyle/>
        <a:p>
          <a:endParaRPr lang="sk-SK"/>
        </a:p>
      </dgm:t>
    </dgm:pt>
    <dgm:pt modelId="{E7E2ECD6-9E6C-460B-8F0A-CD03A2B057A0}" type="pres">
      <dgm:prSet presAssocID="{2DA377EF-E5D3-4486-A351-B436544C314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8E47D35-C29A-42C9-952E-9B7C6E0DDA41}" type="pres">
      <dgm:prSet presAssocID="{55D8604C-A64A-4FEE-8C1C-41CFA402BA5B}" presName="centerShape" presStyleLbl="node0" presStyleIdx="0" presStyleCnt="1"/>
      <dgm:spPr/>
    </dgm:pt>
    <dgm:pt modelId="{03B9CD35-CF49-4E7C-81EB-8C3719E0C5AC}" type="pres">
      <dgm:prSet presAssocID="{CF32F392-F23B-4368-8B8C-4C19A996FAE6}" presName="parTrans" presStyleLbl="sibTrans2D1" presStyleIdx="0" presStyleCnt="5"/>
      <dgm:spPr/>
    </dgm:pt>
    <dgm:pt modelId="{BD932A04-CB53-4875-9C46-9B4E37672565}" type="pres">
      <dgm:prSet presAssocID="{CF32F392-F23B-4368-8B8C-4C19A996FAE6}" presName="connectorText" presStyleLbl="sibTrans2D1" presStyleIdx="0" presStyleCnt="5"/>
      <dgm:spPr/>
    </dgm:pt>
    <dgm:pt modelId="{D8353719-5D56-4309-A845-3E7886B07698}" type="pres">
      <dgm:prSet presAssocID="{BB7019ED-2635-4EBD-B259-25DA8C085BBB}" presName="node" presStyleLbl="node1" presStyleIdx="0" presStyleCnt="5">
        <dgm:presLayoutVars>
          <dgm:bulletEnabled val="1"/>
        </dgm:presLayoutVars>
      </dgm:prSet>
      <dgm:spPr/>
    </dgm:pt>
    <dgm:pt modelId="{32D65D3D-27FC-4A7F-9C34-42F877CF6116}" type="pres">
      <dgm:prSet presAssocID="{045EB91F-9664-4088-B212-F780D8AC9A82}" presName="parTrans" presStyleLbl="sibTrans2D1" presStyleIdx="1" presStyleCnt="5"/>
      <dgm:spPr/>
    </dgm:pt>
    <dgm:pt modelId="{19D32ACA-1EDA-4407-98F3-B08313BCEC83}" type="pres">
      <dgm:prSet presAssocID="{045EB91F-9664-4088-B212-F780D8AC9A82}" presName="connectorText" presStyleLbl="sibTrans2D1" presStyleIdx="1" presStyleCnt="5"/>
      <dgm:spPr/>
    </dgm:pt>
    <dgm:pt modelId="{4FA3F028-17B0-4317-A962-54B971729F17}" type="pres">
      <dgm:prSet presAssocID="{CAA8393C-EE99-43E7-A0D8-475418AD1422}" presName="node" presStyleLbl="node1" presStyleIdx="1" presStyleCnt="5">
        <dgm:presLayoutVars>
          <dgm:bulletEnabled val="1"/>
        </dgm:presLayoutVars>
      </dgm:prSet>
      <dgm:spPr/>
    </dgm:pt>
    <dgm:pt modelId="{B203AE51-5774-40E8-8D04-DBCF3217A3E4}" type="pres">
      <dgm:prSet presAssocID="{B5D14EFA-69B0-4478-BE16-31D800F0F141}" presName="parTrans" presStyleLbl="sibTrans2D1" presStyleIdx="2" presStyleCnt="5"/>
      <dgm:spPr/>
    </dgm:pt>
    <dgm:pt modelId="{0EDA9153-7BCE-4088-876A-71A2D044EAC0}" type="pres">
      <dgm:prSet presAssocID="{B5D14EFA-69B0-4478-BE16-31D800F0F141}" presName="connectorText" presStyleLbl="sibTrans2D1" presStyleIdx="2" presStyleCnt="5"/>
      <dgm:spPr/>
    </dgm:pt>
    <dgm:pt modelId="{45F8127C-9578-4F44-AC50-31D15BA2AEE4}" type="pres">
      <dgm:prSet presAssocID="{E1909DB3-D7D7-460F-83DF-E4DAA1CB7F33}" presName="node" presStyleLbl="node1" presStyleIdx="2" presStyleCnt="5">
        <dgm:presLayoutVars>
          <dgm:bulletEnabled val="1"/>
        </dgm:presLayoutVars>
      </dgm:prSet>
      <dgm:spPr/>
    </dgm:pt>
    <dgm:pt modelId="{0721782C-1D28-4289-8D39-E8FDE4CAD16A}" type="pres">
      <dgm:prSet presAssocID="{D8080ECC-4252-4096-A293-6627AB0F4BC0}" presName="parTrans" presStyleLbl="sibTrans2D1" presStyleIdx="3" presStyleCnt="5"/>
      <dgm:spPr/>
    </dgm:pt>
    <dgm:pt modelId="{D5B97A25-0B39-436A-AA16-D6D6C8D40A29}" type="pres">
      <dgm:prSet presAssocID="{D8080ECC-4252-4096-A293-6627AB0F4BC0}" presName="connectorText" presStyleLbl="sibTrans2D1" presStyleIdx="3" presStyleCnt="5"/>
      <dgm:spPr/>
    </dgm:pt>
    <dgm:pt modelId="{A3E7111F-AEB9-4571-8700-44B0B5C226C1}" type="pres">
      <dgm:prSet presAssocID="{25088849-D94C-4972-8956-C932E250761D}" presName="node" presStyleLbl="node1" presStyleIdx="3" presStyleCnt="5">
        <dgm:presLayoutVars>
          <dgm:bulletEnabled val="1"/>
        </dgm:presLayoutVars>
      </dgm:prSet>
      <dgm:spPr/>
    </dgm:pt>
    <dgm:pt modelId="{49D777EE-8BEB-48F9-9E66-6F58AB52774E}" type="pres">
      <dgm:prSet presAssocID="{A9382237-638A-4816-99F3-8B8AD902CB4C}" presName="parTrans" presStyleLbl="sibTrans2D1" presStyleIdx="4" presStyleCnt="5"/>
      <dgm:spPr/>
    </dgm:pt>
    <dgm:pt modelId="{C1071E85-50E4-4F10-BA8A-EB9A64A637B0}" type="pres">
      <dgm:prSet presAssocID="{A9382237-638A-4816-99F3-8B8AD902CB4C}" presName="connectorText" presStyleLbl="sibTrans2D1" presStyleIdx="4" presStyleCnt="5"/>
      <dgm:spPr/>
    </dgm:pt>
    <dgm:pt modelId="{539365C2-8674-4CE2-961D-C34CDAFC238C}" type="pres">
      <dgm:prSet presAssocID="{02FD361D-024C-4981-B056-7D172C16B462}" presName="node" presStyleLbl="node1" presStyleIdx="4" presStyleCnt="5">
        <dgm:presLayoutVars>
          <dgm:bulletEnabled val="1"/>
        </dgm:presLayoutVars>
      </dgm:prSet>
      <dgm:spPr/>
    </dgm:pt>
  </dgm:ptLst>
  <dgm:cxnLst>
    <dgm:cxn modelId="{6C8DB695-4FEA-44B9-A45C-42CE0882E9B9}" type="presOf" srcId="{02FD361D-024C-4981-B056-7D172C16B462}" destId="{539365C2-8674-4CE2-961D-C34CDAFC238C}" srcOrd="0" destOrd="0" presId="urn:microsoft.com/office/officeart/2005/8/layout/radial5"/>
    <dgm:cxn modelId="{5929A6C9-01B8-402A-8589-B521E68E954A}" type="presOf" srcId="{045EB91F-9664-4088-B212-F780D8AC9A82}" destId="{32D65D3D-27FC-4A7F-9C34-42F877CF6116}" srcOrd="0" destOrd="0" presId="urn:microsoft.com/office/officeart/2005/8/layout/radial5"/>
    <dgm:cxn modelId="{1A899E72-D2C4-4054-8CA1-F5480BA47B4C}" type="presOf" srcId="{D8080ECC-4252-4096-A293-6627AB0F4BC0}" destId="{0721782C-1D28-4289-8D39-E8FDE4CAD16A}" srcOrd="0" destOrd="0" presId="urn:microsoft.com/office/officeart/2005/8/layout/radial5"/>
    <dgm:cxn modelId="{CEAE433F-62B7-4CCF-91A4-FFD5B5F9EA5D}" type="presOf" srcId="{045EB91F-9664-4088-B212-F780D8AC9A82}" destId="{19D32ACA-1EDA-4407-98F3-B08313BCEC83}" srcOrd="1" destOrd="0" presId="urn:microsoft.com/office/officeart/2005/8/layout/radial5"/>
    <dgm:cxn modelId="{F8472847-4B5A-430C-80D9-77789D67BE0C}" srcId="{55D8604C-A64A-4FEE-8C1C-41CFA402BA5B}" destId="{25088849-D94C-4972-8956-C932E250761D}" srcOrd="3" destOrd="0" parTransId="{D8080ECC-4252-4096-A293-6627AB0F4BC0}" sibTransId="{0296DC0A-CA63-48D1-9DB8-691CA286A503}"/>
    <dgm:cxn modelId="{9901CC5E-79B5-41F9-895F-E04EA6188C64}" type="presOf" srcId="{CF32F392-F23B-4368-8B8C-4C19A996FAE6}" destId="{BD932A04-CB53-4875-9C46-9B4E37672565}" srcOrd="1" destOrd="0" presId="urn:microsoft.com/office/officeart/2005/8/layout/radial5"/>
    <dgm:cxn modelId="{83CA6672-6789-4356-A561-D4C400D7419E}" type="presOf" srcId="{B5D14EFA-69B0-4478-BE16-31D800F0F141}" destId="{0EDA9153-7BCE-4088-876A-71A2D044EAC0}" srcOrd="1" destOrd="0" presId="urn:microsoft.com/office/officeart/2005/8/layout/radial5"/>
    <dgm:cxn modelId="{EBD0F78A-3536-4763-8F91-C04E7E670B19}" type="presOf" srcId="{D8080ECC-4252-4096-A293-6627AB0F4BC0}" destId="{D5B97A25-0B39-436A-AA16-D6D6C8D40A29}" srcOrd="1" destOrd="0" presId="urn:microsoft.com/office/officeart/2005/8/layout/radial5"/>
    <dgm:cxn modelId="{DA9E3AAB-8340-4500-9656-FE0F5792F481}" type="presOf" srcId="{A9382237-638A-4816-99F3-8B8AD902CB4C}" destId="{C1071E85-50E4-4F10-BA8A-EB9A64A637B0}" srcOrd="1" destOrd="0" presId="urn:microsoft.com/office/officeart/2005/8/layout/radial5"/>
    <dgm:cxn modelId="{D780839C-82C4-4FBE-B59D-03F276E498AD}" type="presOf" srcId="{55D8604C-A64A-4FEE-8C1C-41CFA402BA5B}" destId="{08E47D35-C29A-42C9-952E-9B7C6E0DDA41}" srcOrd="0" destOrd="0" presId="urn:microsoft.com/office/officeart/2005/8/layout/radial5"/>
    <dgm:cxn modelId="{E7781E9E-4DE1-4F13-8CF0-6306FE065293}" type="presOf" srcId="{2DA377EF-E5D3-4486-A351-B436544C3148}" destId="{E7E2ECD6-9E6C-460B-8F0A-CD03A2B057A0}" srcOrd="0" destOrd="0" presId="urn:microsoft.com/office/officeart/2005/8/layout/radial5"/>
    <dgm:cxn modelId="{26D834AA-0A83-40F6-823B-69499BADD056}" srcId="{55D8604C-A64A-4FEE-8C1C-41CFA402BA5B}" destId="{CAA8393C-EE99-43E7-A0D8-475418AD1422}" srcOrd="1" destOrd="0" parTransId="{045EB91F-9664-4088-B212-F780D8AC9A82}" sibTransId="{F767BDE0-3E62-4A53-871E-068A611C13A8}"/>
    <dgm:cxn modelId="{A73460B7-4ACA-4AC6-9B0D-5C2966DD03C8}" type="presOf" srcId="{A9382237-638A-4816-99F3-8B8AD902CB4C}" destId="{49D777EE-8BEB-48F9-9E66-6F58AB52774E}" srcOrd="0" destOrd="0" presId="urn:microsoft.com/office/officeart/2005/8/layout/radial5"/>
    <dgm:cxn modelId="{1C4D9BA4-61F4-478E-81A6-918ED2DECB7F}" type="presOf" srcId="{25088849-D94C-4972-8956-C932E250761D}" destId="{A3E7111F-AEB9-4571-8700-44B0B5C226C1}" srcOrd="0" destOrd="0" presId="urn:microsoft.com/office/officeart/2005/8/layout/radial5"/>
    <dgm:cxn modelId="{00FF7815-951B-4D37-A866-22E05C7D4CA3}" srcId="{55D8604C-A64A-4FEE-8C1C-41CFA402BA5B}" destId="{E1909DB3-D7D7-460F-83DF-E4DAA1CB7F33}" srcOrd="2" destOrd="0" parTransId="{B5D14EFA-69B0-4478-BE16-31D800F0F141}" sibTransId="{446DF51D-AC06-4B5F-8743-6B20A38D2505}"/>
    <dgm:cxn modelId="{C6050C70-28D2-43B9-91EA-037D0940CA93}" type="presOf" srcId="{BB7019ED-2635-4EBD-B259-25DA8C085BBB}" destId="{D8353719-5D56-4309-A845-3E7886B07698}" srcOrd="0" destOrd="0" presId="urn:microsoft.com/office/officeart/2005/8/layout/radial5"/>
    <dgm:cxn modelId="{8A17F21A-F756-4C33-AA5B-2C6148F8122D}" type="presOf" srcId="{CF32F392-F23B-4368-8B8C-4C19A996FAE6}" destId="{03B9CD35-CF49-4E7C-81EB-8C3719E0C5AC}" srcOrd="0" destOrd="0" presId="urn:microsoft.com/office/officeart/2005/8/layout/radial5"/>
    <dgm:cxn modelId="{B6200D8F-5F10-4A41-8EAF-CBADA62FAC3C}" type="presOf" srcId="{CAA8393C-EE99-43E7-A0D8-475418AD1422}" destId="{4FA3F028-17B0-4317-A962-54B971729F17}" srcOrd="0" destOrd="0" presId="urn:microsoft.com/office/officeart/2005/8/layout/radial5"/>
    <dgm:cxn modelId="{6F69B180-AA88-4C7A-99F0-8917143622A7}" srcId="{2DA377EF-E5D3-4486-A351-B436544C3148}" destId="{55D8604C-A64A-4FEE-8C1C-41CFA402BA5B}" srcOrd="0" destOrd="0" parTransId="{BEC48955-1CD1-4BF3-A4CC-38270AE4BB8B}" sibTransId="{0B392720-0C77-4504-8000-48C33F3FDE5F}"/>
    <dgm:cxn modelId="{3FB37006-D707-4464-9DC7-E473E70F40EB}" type="presOf" srcId="{E1909DB3-D7D7-460F-83DF-E4DAA1CB7F33}" destId="{45F8127C-9578-4F44-AC50-31D15BA2AEE4}" srcOrd="0" destOrd="0" presId="urn:microsoft.com/office/officeart/2005/8/layout/radial5"/>
    <dgm:cxn modelId="{2F4A9D82-09C2-4600-9D4E-46811EC9891E}" type="presOf" srcId="{B5D14EFA-69B0-4478-BE16-31D800F0F141}" destId="{B203AE51-5774-40E8-8D04-DBCF3217A3E4}" srcOrd="0" destOrd="0" presId="urn:microsoft.com/office/officeart/2005/8/layout/radial5"/>
    <dgm:cxn modelId="{8FCAB4DA-AF7B-4DA2-BF08-C2A7B5120437}" srcId="{55D8604C-A64A-4FEE-8C1C-41CFA402BA5B}" destId="{BB7019ED-2635-4EBD-B259-25DA8C085BBB}" srcOrd="0" destOrd="0" parTransId="{CF32F392-F23B-4368-8B8C-4C19A996FAE6}" sibTransId="{7ACAA213-BACF-464A-9739-6A81BCB14B74}"/>
    <dgm:cxn modelId="{B009B3DF-DD1B-46CF-92F3-E17AC1C94EE2}" srcId="{55D8604C-A64A-4FEE-8C1C-41CFA402BA5B}" destId="{02FD361D-024C-4981-B056-7D172C16B462}" srcOrd="4" destOrd="0" parTransId="{A9382237-638A-4816-99F3-8B8AD902CB4C}" sibTransId="{18E52831-72A2-4519-BCDD-839BDD3B01C1}"/>
    <dgm:cxn modelId="{1C344689-5C45-4FAE-BAA2-4D0E4C75E276}" type="presParOf" srcId="{E7E2ECD6-9E6C-460B-8F0A-CD03A2B057A0}" destId="{08E47D35-C29A-42C9-952E-9B7C6E0DDA41}" srcOrd="0" destOrd="0" presId="urn:microsoft.com/office/officeart/2005/8/layout/radial5"/>
    <dgm:cxn modelId="{A4448309-5556-4FDA-8CD9-1ACFFF4AB0E2}" type="presParOf" srcId="{E7E2ECD6-9E6C-460B-8F0A-CD03A2B057A0}" destId="{03B9CD35-CF49-4E7C-81EB-8C3719E0C5AC}" srcOrd="1" destOrd="0" presId="urn:microsoft.com/office/officeart/2005/8/layout/radial5"/>
    <dgm:cxn modelId="{61E8064D-F2C9-46E4-9084-0D6749E8EFDB}" type="presParOf" srcId="{03B9CD35-CF49-4E7C-81EB-8C3719E0C5AC}" destId="{BD932A04-CB53-4875-9C46-9B4E37672565}" srcOrd="0" destOrd="0" presId="urn:microsoft.com/office/officeart/2005/8/layout/radial5"/>
    <dgm:cxn modelId="{AE8FDDE2-853D-4A5F-B74C-885F9A10E08D}" type="presParOf" srcId="{E7E2ECD6-9E6C-460B-8F0A-CD03A2B057A0}" destId="{D8353719-5D56-4309-A845-3E7886B07698}" srcOrd="2" destOrd="0" presId="urn:microsoft.com/office/officeart/2005/8/layout/radial5"/>
    <dgm:cxn modelId="{DAECBAA9-8CBD-49B9-BAEB-0857B38B79A8}" type="presParOf" srcId="{E7E2ECD6-9E6C-460B-8F0A-CD03A2B057A0}" destId="{32D65D3D-27FC-4A7F-9C34-42F877CF6116}" srcOrd="3" destOrd="0" presId="urn:microsoft.com/office/officeart/2005/8/layout/radial5"/>
    <dgm:cxn modelId="{226935BD-B71E-4024-9E90-E525999DC477}" type="presParOf" srcId="{32D65D3D-27FC-4A7F-9C34-42F877CF6116}" destId="{19D32ACA-1EDA-4407-98F3-B08313BCEC83}" srcOrd="0" destOrd="0" presId="urn:microsoft.com/office/officeart/2005/8/layout/radial5"/>
    <dgm:cxn modelId="{1D3DBBF6-EE9F-4506-B7CB-552A8F204BFB}" type="presParOf" srcId="{E7E2ECD6-9E6C-460B-8F0A-CD03A2B057A0}" destId="{4FA3F028-17B0-4317-A962-54B971729F17}" srcOrd="4" destOrd="0" presId="urn:microsoft.com/office/officeart/2005/8/layout/radial5"/>
    <dgm:cxn modelId="{F56E11FC-0593-4252-AF47-50D6C3C73CF7}" type="presParOf" srcId="{E7E2ECD6-9E6C-460B-8F0A-CD03A2B057A0}" destId="{B203AE51-5774-40E8-8D04-DBCF3217A3E4}" srcOrd="5" destOrd="0" presId="urn:microsoft.com/office/officeart/2005/8/layout/radial5"/>
    <dgm:cxn modelId="{98FCEC88-52EC-4BA4-B2D8-64BEDA0512A3}" type="presParOf" srcId="{B203AE51-5774-40E8-8D04-DBCF3217A3E4}" destId="{0EDA9153-7BCE-4088-876A-71A2D044EAC0}" srcOrd="0" destOrd="0" presId="urn:microsoft.com/office/officeart/2005/8/layout/radial5"/>
    <dgm:cxn modelId="{70665C4D-E147-4887-955D-D02C7C092FBA}" type="presParOf" srcId="{E7E2ECD6-9E6C-460B-8F0A-CD03A2B057A0}" destId="{45F8127C-9578-4F44-AC50-31D15BA2AEE4}" srcOrd="6" destOrd="0" presId="urn:microsoft.com/office/officeart/2005/8/layout/radial5"/>
    <dgm:cxn modelId="{2AE86DE8-A045-4BA7-A024-7A4AF6BDD3C1}" type="presParOf" srcId="{E7E2ECD6-9E6C-460B-8F0A-CD03A2B057A0}" destId="{0721782C-1D28-4289-8D39-E8FDE4CAD16A}" srcOrd="7" destOrd="0" presId="urn:microsoft.com/office/officeart/2005/8/layout/radial5"/>
    <dgm:cxn modelId="{B69202F0-0F8C-4141-AE5F-80C6F66D43F0}" type="presParOf" srcId="{0721782C-1D28-4289-8D39-E8FDE4CAD16A}" destId="{D5B97A25-0B39-436A-AA16-D6D6C8D40A29}" srcOrd="0" destOrd="0" presId="urn:microsoft.com/office/officeart/2005/8/layout/radial5"/>
    <dgm:cxn modelId="{AC8F2F60-9A98-433E-9246-C48BFFEFB2B8}" type="presParOf" srcId="{E7E2ECD6-9E6C-460B-8F0A-CD03A2B057A0}" destId="{A3E7111F-AEB9-4571-8700-44B0B5C226C1}" srcOrd="8" destOrd="0" presId="urn:microsoft.com/office/officeart/2005/8/layout/radial5"/>
    <dgm:cxn modelId="{2CA86A71-2D9C-42AF-A97D-686A745D40B5}" type="presParOf" srcId="{E7E2ECD6-9E6C-460B-8F0A-CD03A2B057A0}" destId="{49D777EE-8BEB-48F9-9E66-6F58AB52774E}" srcOrd="9" destOrd="0" presId="urn:microsoft.com/office/officeart/2005/8/layout/radial5"/>
    <dgm:cxn modelId="{60C8DC53-13DE-4799-9AE5-DD8A48EA7E96}" type="presParOf" srcId="{49D777EE-8BEB-48F9-9E66-6F58AB52774E}" destId="{C1071E85-50E4-4F10-BA8A-EB9A64A637B0}" srcOrd="0" destOrd="0" presId="urn:microsoft.com/office/officeart/2005/8/layout/radial5"/>
    <dgm:cxn modelId="{1B51276F-06BD-40F0-95BE-4D4BC0B72426}" type="presParOf" srcId="{E7E2ECD6-9E6C-460B-8F0A-CD03A2B057A0}" destId="{539365C2-8674-4CE2-961D-C34CDAFC238C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410DC1-53EA-4AC2-A1F5-8EC2D20EA1B8}">
      <dsp:nvSpPr>
        <dsp:cNvPr id="0" name=""/>
        <dsp:cNvSpPr/>
      </dsp:nvSpPr>
      <dsp:spPr>
        <a:xfrm>
          <a:off x="2223965" y="949960"/>
          <a:ext cx="1573471" cy="2730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540"/>
              </a:lnTo>
              <a:lnTo>
                <a:pt x="1573471" y="136540"/>
              </a:lnTo>
              <a:lnTo>
                <a:pt x="1573471" y="27308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A5E040-F828-400F-971A-5D6B77DCBBF1}">
      <dsp:nvSpPr>
        <dsp:cNvPr id="0" name=""/>
        <dsp:cNvSpPr/>
      </dsp:nvSpPr>
      <dsp:spPr>
        <a:xfrm>
          <a:off x="2178245" y="949960"/>
          <a:ext cx="91440" cy="2730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308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27FDAB-3078-44B0-8C92-44CD3AD6C2AF}">
      <dsp:nvSpPr>
        <dsp:cNvPr id="0" name=""/>
        <dsp:cNvSpPr/>
      </dsp:nvSpPr>
      <dsp:spPr>
        <a:xfrm>
          <a:off x="650493" y="949960"/>
          <a:ext cx="1573471" cy="273081"/>
        </a:xfrm>
        <a:custGeom>
          <a:avLst/>
          <a:gdLst/>
          <a:ahLst/>
          <a:cxnLst/>
          <a:rect l="0" t="0" r="0" b="0"/>
          <a:pathLst>
            <a:path>
              <a:moveTo>
                <a:pt x="1573471" y="0"/>
              </a:moveTo>
              <a:lnTo>
                <a:pt x="1573471" y="136540"/>
              </a:lnTo>
              <a:lnTo>
                <a:pt x="0" y="136540"/>
              </a:lnTo>
              <a:lnTo>
                <a:pt x="0" y="27308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991E71-A80A-4CBE-A7A3-E35AD8B0C75E}">
      <dsp:nvSpPr>
        <dsp:cNvPr id="0" name=""/>
        <dsp:cNvSpPr/>
      </dsp:nvSpPr>
      <dsp:spPr>
        <a:xfrm>
          <a:off x="1573770" y="299765"/>
          <a:ext cx="1300389" cy="6501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4200" kern="1200" dirty="0"/>
            <a:t>Cl</a:t>
          </a:r>
          <a:r>
            <a:rPr lang="sk-SK" sz="4200" kern="1200" baseline="30000" dirty="0"/>
            <a:t>-</a:t>
          </a:r>
          <a:endParaRPr lang="sk-SK" sz="4200" kern="1200" dirty="0"/>
        </a:p>
      </dsp:txBody>
      <dsp:txXfrm>
        <a:off x="1573770" y="299765"/>
        <a:ext cx="1300389" cy="650194"/>
      </dsp:txXfrm>
    </dsp:sp>
    <dsp:sp modelId="{14FD90FC-0A53-49B5-9747-177C02FD4943}">
      <dsp:nvSpPr>
        <dsp:cNvPr id="0" name=""/>
        <dsp:cNvSpPr/>
      </dsp:nvSpPr>
      <dsp:spPr>
        <a:xfrm>
          <a:off x="298" y="1223041"/>
          <a:ext cx="1300389" cy="6501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4200" kern="1200" dirty="0"/>
            <a:t>Na</a:t>
          </a:r>
          <a:r>
            <a:rPr lang="sk-SK" sz="4200" kern="1200" baseline="30000" dirty="0"/>
            <a:t>+</a:t>
          </a:r>
          <a:endParaRPr lang="sk-SK" sz="4200" kern="1200" dirty="0"/>
        </a:p>
      </dsp:txBody>
      <dsp:txXfrm>
        <a:off x="298" y="1223041"/>
        <a:ext cx="1300389" cy="650194"/>
      </dsp:txXfrm>
    </dsp:sp>
    <dsp:sp modelId="{2C48255B-0BC5-4B3B-9C27-4B803AFC0FF8}">
      <dsp:nvSpPr>
        <dsp:cNvPr id="0" name=""/>
        <dsp:cNvSpPr/>
      </dsp:nvSpPr>
      <dsp:spPr>
        <a:xfrm>
          <a:off x="1573770" y="1223041"/>
          <a:ext cx="1300389" cy="6501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4200" kern="1200" dirty="0"/>
            <a:t>K</a:t>
          </a:r>
          <a:r>
            <a:rPr lang="sk-SK" sz="4200" kern="1200" baseline="30000" dirty="0"/>
            <a:t>+</a:t>
          </a:r>
          <a:endParaRPr lang="sk-SK" sz="4200" kern="1200" dirty="0"/>
        </a:p>
      </dsp:txBody>
      <dsp:txXfrm>
        <a:off x="1573770" y="1223041"/>
        <a:ext cx="1300389" cy="650194"/>
      </dsp:txXfrm>
    </dsp:sp>
    <dsp:sp modelId="{F9E9467E-8A44-4AB5-84AF-03E11329248B}">
      <dsp:nvSpPr>
        <dsp:cNvPr id="0" name=""/>
        <dsp:cNvSpPr/>
      </dsp:nvSpPr>
      <dsp:spPr>
        <a:xfrm>
          <a:off x="3147242" y="1223041"/>
          <a:ext cx="1300389" cy="6501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4200" kern="1200" dirty="0" err="1"/>
            <a:t>Ag</a:t>
          </a:r>
          <a:r>
            <a:rPr lang="sk-SK" sz="4200" kern="1200" baseline="30000" dirty="0"/>
            <a:t>+</a:t>
          </a:r>
          <a:endParaRPr lang="sk-SK" sz="4200" kern="1200" dirty="0"/>
        </a:p>
      </dsp:txBody>
      <dsp:txXfrm>
        <a:off x="3147242" y="1223041"/>
        <a:ext cx="1300389" cy="6501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E47D35-C29A-42C9-952E-9B7C6E0DDA41}">
      <dsp:nvSpPr>
        <dsp:cNvPr id="0" name=""/>
        <dsp:cNvSpPr/>
      </dsp:nvSpPr>
      <dsp:spPr>
        <a:xfrm>
          <a:off x="2482550" y="1354427"/>
          <a:ext cx="965798" cy="9657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700" kern="1200" dirty="0"/>
            <a:t>Cl</a:t>
          </a:r>
          <a:r>
            <a:rPr lang="sk-SK" sz="3700" kern="1200" baseline="30000" dirty="0"/>
            <a:t>-</a:t>
          </a:r>
          <a:endParaRPr lang="sk-SK" sz="3700" kern="1200" dirty="0"/>
        </a:p>
      </dsp:txBody>
      <dsp:txXfrm>
        <a:off x="2623988" y="1495865"/>
        <a:ext cx="682922" cy="682922"/>
      </dsp:txXfrm>
    </dsp:sp>
    <dsp:sp modelId="{03B9CD35-CF49-4E7C-81EB-8C3719E0C5AC}">
      <dsp:nvSpPr>
        <dsp:cNvPr id="0" name=""/>
        <dsp:cNvSpPr/>
      </dsp:nvSpPr>
      <dsp:spPr>
        <a:xfrm rot="16200000">
          <a:off x="2862905" y="1002566"/>
          <a:ext cx="205088" cy="3283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1400" kern="1200"/>
        </a:p>
      </dsp:txBody>
      <dsp:txXfrm>
        <a:off x="2893668" y="1099003"/>
        <a:ext cx="143562" cy="197023"/>
      </dsp:txXfrm>
    </dsp:sp>
    <dsp:sp modelId="{D8353719-5D56-4309-A845-3E7886B07698}">
      <dsp:nvSpPr>
        <dsp:cNvPr id="0" name=""/>
        <dsp:cNvSpPr/>
      </dsp:nvSpPr>
      <dsp:spPr>
        <a:xfrm>
          <a:off x="2482550" y="1669"/>
          <a:ext cx="965798" cy="9657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Ni</a:t>
          </a:r>
          <a:r>
            <a:rPr lang="sk-SK" sz="2100" kern="1200" baseline="30000" dirty="0"/>
            <a:t>+2</a:t>
          </a:r>
          <a:endParaRPr lang="sk-SK" sz="2100" kern="1200" dirty="0"/>
        </a:p>
      </dsp:txBody>
      <dsp:txXfrm>
        <a:off x="2623988" y="143107"/>
        <a:ext cx="682922" cy="682922"/>
      </dsp:txXfrm>
    </dsp:sp>
    <dsp:sp modelId="{32D65D3D-27FC-4A7F-9C34-42F877CF6116}">
      <dsp:nvSpPr>
        <dsp:cNvPr id="0" name=""/>
        <dsp:cNvSpPr/>
      </dsp:nvSpPr>
      <dsp:spPr>
        <a:xfrm rot="20520000">
          <a:off x="3500659" y="1465922"/>
          <a:ext cx="205088" cy="3283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1400" kern="1200"/>
        </a:p>
      </dsp:txBody>
      <dsp:txXfrm>
        <a:off x="3502165" y="1541102"/>
        <a:ext cx="143562" cy="197023"/>
      </dsp:txXfrm>
    </dsp:sp>
    <dsp:sp modelId="{4FA3F028-17B0-4317-A962-54B971729F17}">
      <dsp:nvSpPr>
        <dsp:cNvPr id="0" name=""/>
        <dsp:cNvSpPr/>
      </dsp:nvSpPr>
      <dsp:spPr>
        <a:xfrm>
          <a:off x="3769099" y="936402"/>
          <a:ext cx="965798" cy="9657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Mn</a:t>
          </a:r>
          <a:r>
            <a:rPr lang="sk-SK" sz="2100" kern="1200" baseline="30000" dirty="0"/>
            <a:t>+7</a:t>
          </a:r>
          <a:endParaRPr lang="sk-SK" sz="2100" kern="1200" dirty="0"/>
        </a:p>
      </dsp:txBody>
      <dsp:txXfrm>
        <a:off x="3910537" y="1077840"/>
        <a:ext cx="682922" cy="682922"/>
      </dsp:txXfrm>
    </dsp:sp>
    <dsp:sp modelId="{B203AE51-5774-40E8-8D04-DBCF3217A3E4}">
      <dsp:nvSpPr>
        <dsp:cNvPr id="0" name=""/>
        <dsp:cNvSpPr/>
      </dsp:nvSpPr>
      <dsp:spPr>
        <a:xfrm rot="3240000">
          <a:off x="3257059" y="2215647"/>
          <a:ext cx="205088" cy="3283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1400" kern="1200"/>
        </a:p>
      </dsp:txBody>
      <dsp:txXfrm>
        <a:off x="3269740" y="2256433"/>
        <a:ext cx="143562" cy="197023"/>
      </dsp:txXfrm>
    </dsp:sp>
    <dsp:sp modelId="{45F8127C-9578-4F44-AC50-31D15BA2AEE4}">
      <dsp:nvSpPr>
        <dsp:cNvPr id="0" name=""/>
        <dsp:cNvSpPr/>
      </dsp:nvSpPr>
      <dsp:spPr>
        <a:xfrm>
          <a:off x="3277681" y="2448831"/>
          <a:ext cx="965798" cy="9657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Sn</a:t>
          </a:r>
          <a:r>
            <a:rPr lang="sk-SK" sz="2100" kern="1200" baseline="30000" dirty="0"/>
            <a:t>+6</a:t>
          </a:r>
          <a:endParaRPr lang="sk-SK" sz="2100" kern="1200" dirty="0"/>
        </a:p>
      </dsp:txBody>
      <dsp:txXfrm>
        <a:off x="3419119" y="2590269"/>
        <a:ext cx="682922" cy="682922"/>
      </dsp:txXfrm>
    </dsp:sp>
    <dsp:sp modelId="{0721782C-1D28-4289-8D39-E8FDE4CAD16A}">
      <dsp:nvSpPr>
        <dsp:cNvPr id="0" name=""/>
        <dsp:cNvSpPr/>
      </dsp:nvSpPr>
      <dsp:spPr>
        <a:xfrm rot="7560000">
          <a:off x="2468751" y="2215647"/>
          <a:ext cx="205088" cy="3283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1400" kern="1200"/>
        </a:p>
      </dsp:txBody>
      <dsp:txXfrm rot="10800000">
        <a:off x="2517596" y="2256433"/>
        <a:ext cx="143562" cy="197023"/>
      </dsp:txXfrm>
    </dsp:sp>
    <dsp:sp modelId="{A3E7111F-AEB9-4571-8700-44B0B5C226C1}">
      <dsp:nvSpPr>
        <dsp:cNvPr id="0" name=""/>
        <dsp:cNvSpPr/>
      </dsp:nvSpPr>
      <dsp:spPr>
        <a:xfrm>
          <a:off x="1687419" y="2448831"/>
          <a:ext cx="965798" cy="9657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Pb</a:t>
          </a:r>
          <a:r>
            <a:rPr lang="sk-SK" sz="2100" kern="1200" baseline="30000" dirty="0"/>
            <a:t>+4</a:t>
          </a:r>
          <a:endParaRPr lang="sk-SK" sz="2100" kern="1200" dirty="0"/>
        </a:p>
      </dsp:txBody>
      <dsp:txXfrm>
        <a:off x="1828857" y="2590269"/>
        <a:ext cx="682922" cy="682922"/>
      </dsp:txXfrm>
    </dsp:sp>
    <dsp:sp modelId="{49D777EE-8BEB-48F9-9E66-6F58AB52774E}">
      <dsp:nvSpPr>
        <dsp:cNvPr id="0" name=""/>
        <dsp:cNvSpPr/>
      </dsp:nvSpPr>
      <dsp:spPr>
        <a:xfrm rot="11880000">
          <a:off x="2225150" y="1465922"/>
          <a:ext cx="205088" cy="3283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1400" kern="1200"/>
        </a:p>
      </dsp:txBody>
      <dsp:txXfrm rot="10800000">
        <a:off x="2285170" y="1541102"/>
        <a:ext cx="143562" cy="197023"/>
      </dsp:txXfrm>
    </dsp:sp>
    <dsp:sp modelId="{539365C2-8674-4CE2-961D-C34CDAFC238C}">
      <dsp:nvSpPr>
        <dsp:cNvPr id="0" name=""/>
        <dsp:cNvSpPr/>
      </dsp:nvSpPr>
      <dsp:spPr>
        <a:xfrm>
          <a:off x="1196001" y="936402"/>
          <a:ext cx="965798" cy="9657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B</a:t>
          </a:r>
          <a:r>
            <a:rPr lang="sk-SK" sz="2100" kern="1200" baseline="30000" dirty="0"/>
            <a:t>+3</a:t>
          </a:r>
          <a:endParaRPr lang="sk-SK" sz="2100" kern="1200" dirty="0"/>
        </a:p>
      </dsp:txBody>
      <dsp:txXfrm>
        <a:off x="1337439" y="1077840"/>
        <a:ext cx="682922" cy="6829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F8595B12-7B83-4E19-9A6A-DE4378B3F3DC}" type="datetimeFigureOut">
              <a:rPr lang="sk-SK" smtClean="0"/>
              <a:t>31. 3. 2020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24BFD988-816C-4E2E-9608-3C3A75A9D2A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74775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95B12-7B83-4E19-9A6A-DE4378B3F3DC}" type="datetimeFigureOut">
              <a:rPr lang="sk-SK" smtClean="0"/>
              <a:t>31. 3. 2020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D988-816C-4E2E-9608-3C3A75A9D2A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57875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95B12-7B83-4E19-9A6A-DE4378B3F3DC}" type="datetimeFigureOut">
              <a:rPr lang="sk-SK" smtClean="0"/>
              <a:t>31. 3. 2020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D988-816C-4E2E-9608-3C3A75A9D2A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74486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95B12-7B83-4E19-9A6A-DE4378B3F3DC}" type="datetimeFigureOut">
              <a:rPr lang="sk-SK" smtClean="0"/>
              <a:t>31. 3. 2020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D988-816C-4E2E-9608-3C3A75A9D2A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4146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95B12-7B83-4E19-9A6A-DE4378B3F3DC}" type="datetimeFigureOut">
              <a:rPr lang="sk-SK" smtClean="0"/>
              <a:t>31. 3. 2020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D988-816C-4E2E-9608-3C3A75A9D2A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29569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95B12-7B83-4E19-9A6A-DE4378B3F3DC}" type="datetimeFigureOut">
              <a:rPr lang="sk-SK" smtClean="0"/>
              <a:t>31. 3. 2020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D988-816C-4E2E-9608-3C3A75A9D2A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984123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95B12-7B83-4E19-9A6A-DE4378B3F3DC}" type="datetimeFigureOut">
              <a:rPr lang="sk-SK" smtClean="0"/>
              <a:t>31. 3. 2020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D988-816C-4E2E-9608-3C3A75A9D2A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795993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F8595B12-7B83-4E19-9A6A-DE4378B3F3DC}" type="datetimeFigureOut">
              <a:rPr lang="sk-SK" smtClean="0"/>
              <a:t>31. 3. 2020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D988-816C-4E2E-9608-3C3A75A9D2A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225696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F8595B12-7B83-4E19-9A6A-DE4378B3F3DC}" type="datetimeFigureOut">
              <a:rPr lang="sk-SK" smtClean="0"/>
              <a:t>31. 3. 2020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D988-816C-4E2E-9608-3C3A75A9D2A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24096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95B12-7B83-4E19-9A6A-DE4378B3F3DC}" type="datetimeFigureOut">
              <a:rPr lang="sk-SK" smtClean="0"/>
              <a:t>31. 3. 2020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D988-816C-4E2E-9608-3C3A75A9D2A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82633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95B12-7B83-4E19-9A6A-DE4378B3F3DC}" type="datetimeFigureOut">
              <a:rPr lang="sk-SK" smtClean="0"/>
              <a:t>31. 3. 2020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D988-816C-4E2E-9608-3C3A75A9D2A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56084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95B12-7B83-4E19-9A6A-DE4378B3F3DC}" type="datetimeFigureOut">
              <a:rPr lang="sk-SK" smtClean="0"/>
              <a:t>31. 3. 2020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D988-816C-4E2E-9608-3C3A75A9D2A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25243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95B12-7B83-4E19-9A6A-DE4378B3F3DC}" type="datetimeFigureOut">
              <a:rPr lang="sk-SK" smtClean="0"/>
              <a:t>31. 3. 2020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D988-816C-4E2E-9608-3C3A75A9D2A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08111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95B12-7B83-4E19-9A6A-DE4378B3F3DC}" type="datetimeFigureOut">
              <a:rPr lang="sk-SK" smtClean="0"/>
              <a:t>31. 3. 2020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D988-816C-4E2E-9608-3C3A75A9D2A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77066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95B12-7B83-4E19-9A6A-DE4378B3F3DC}" type="datetimeFigureOut">
              <a:rPr lang="sk-SK" smtClean="0"/>
              <a:t>31. 3. 2020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D988-816C-4E2E-9608-3C3A75A9D2A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97366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95B12-7B83-4E19-9A6A-DE4378B3F3DC}" type="datetimeFigureOut">
              <a:rPr lang="sk-SK" smtClean="0"/>
              <a:t>31. 3. 2020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D988-816C-4E2E-9608-3C3A75A9D2A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82498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95B12-7B83-4E19-9A6A-DE4378B3F3DC}" type="datetimeFigureOut">
              <a:rPr lang="sk-SK" smtClean="0"/>
              <a:t>31. 3. 2020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D988-816C-4E2E-9608-3C3A75A9D2A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36479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F8595B12-7B83-4E19-9A6A-DE4378B3F3DC}" type="datetimeFigureOut">
              <a:rPr lang="sk-SK" smtClean="0"/>
              <a:t>31. 3. 2020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sk-SK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24BFD988-816C-4E2E-9608-3C3A75A9D2A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46802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Chloridy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Soli kyseliny chlorovodíkovej</a:t>
            </a:r>
          </a:p>
        </p:txBody>
      </p:sp>
    </p:spTree>
    <p:extLst>
      <p:ext uri="{BB962C8B-B14F-4D97-AF65-F5344CB8AC3E}">
        <p14:creationId xmlns:p14="http://schemas.microsoft.com/office/powerpoint/2010/main" val="2740486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3. úloha: Odpovedz na otázky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A) Ako sa nazýva minerál chloridu sodného?</a:t>
            </a:r>
          </a:p>
          <a:p>
            <a:r>
              <a:rPr lang="sk-SK" dirty="0"/>
              <a:t>B) </a:t>
            </a:r>
            <a:r>
              <a:rPr lang="sk-SK" dirty="0" err="1"/>
              <a:t>Sylvín</a:t>
            </a:r>
            <a:r>
              <a:rPr lang="sk-SK" dirty="0"/>
              <a:t> je minerál ktorého chloridu?</a:t>
            </a:r>
          </a:p>
          <a:p>
            <a:r>
              <a:rPr lang="sk-SK" dirty="0"/>
              <a:t>C) Na výrobu čoho sa používa chlorid draselný?</a:t>
            </a:r>
          </a:p>
          <a:p>
            <a:r>
              <a:rPr lang="sk-SK" dirty="0"/>
              <a:t>D) Uveď dve použitia </a:t>
            </a:r>
            <a:r>
              <a:rPr lang="sk-SK" dirty="0" err="1"/>
              <a:t>NaCl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36330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thornackova7@gmail.com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Na horeuvedenú e-mailovú adresu posielajte riešenia do stredy budúceho týždňa.</a:t>
            </a:r>
          </a:p>
          <a:p>
            <a:r>
              <a:rPr lang="sk-SK"/>
              <a:t>Ďakujem</a:t>
            </a:r>
            <a:r>
              <a:rPr lang="sk-S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3311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Chloridy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Kyselina chlorovodíková má vzorec </a:t>
            </a:r>
            <a:r>
              <a:rPr lang="sk-SK" b="1" dirty="0" err="1"/>
              <a:t>HCl</a:t>
            </a:r>
            <a:endParaRPr lang="sk-SK" b="1" dirty="0"/>
          </a:p>
          <a:p>
            <a:r>
              <a:rPr lang="sk-SK" dirty="0"/>
              <a:t>Vieme, že vo vodnom roztoky dochádza k ionizácii tejto kyseliny</a:t>
            </a:r>
          </a:p>
          <a:p>
            <a:r>
              <a:rPr lang="sk-SK" sz="2800" dirty="0" err="1"/>
              <a:t>HCl</a:t>
            </a:r>
            <a:r>
              <a:rPr lang="sk-SK" sz="2800" dirty="0"/>
              <a:t>                    H</a:t>
            </a:r>
            <a:r>
              <a:rPr lang="sk-SK" sz="2800" baseline="30000" dirty="0"/>
              <a:t>+</a:t>
            </a:r>
            <a:r>
              <a:rPr lang="sk-SK" sz="2800" dirty="0"/>
              <a:t> + Cl</a:t>
            </a:r>
            <a:r>
              <a:rPr lang="sk-SK" sz="2800" baseline="30000" dirty="0"/>
              <a:t>- </a:t>
            </a:r>
            <a:endParaRPr lang="sk-SK" sz="2800" dirty="0"/>
          </a:p>
          <a:p>
            <a:pPr marL="0" indent="0">
              <a:buNone/>
            </a:pPr>
            <a:endParaRPr lang="sk-SK" sz="2800" dirty="0"/>
          </a:p>
          <a:p>
            <a:endParaRPr lang="sk-SK" sz="2800" dirty="0"/>
          </a:p>
          <a:p>
            <a:pPr marL="0" indent="0">
              <a:buNone/>
            </a:pPr>
            <a:r>
              <a:rPr lang="sk-SK" dirty="0"/>
              <a:t>vodíkový katión							</a:t>
            </a:r>
            <a:r>
              <a:rPr lang="sk-SK" dirty="0" err="1"/>
              <a:t>chloridový</a:t>
            </a:r>
            <a:r>
              <a:rPr lang="sk-SK" dirty="0"/>
              <a:t> anión (chlorid)</a:t>
            </a:r>
          </a:p>
        </p:txBody>
      </p:sp>
      <p:cxnSp>
        <p:nvCxnSpPr>
          <p:cNvPr id="5" name="Rovná spojovacia šípka 4"/>
          <p:cNvCxnSpPr>
            <a:cxnSpLocks/>
          </p:cNvCxnSpPr>
          <p:nvPr/>
        </p:nvCxnSpPr>
        <p:spPr>
          <a:xfrm>
            <a:off x="2426677" y="3692769"/>
            <a:ext cx="13100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ovná spojovacia šípka 9"/>
          <p:cNvCxnSpPr/>
          <p:nvPr/>
        </p:nvCxnSpPr>
        <p:spPr>
          <a:xfrm flipH="1">
            <a:off x="2708031" y="3886200"/>
            <a:ext cx="1538654" cy="101990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ovacia šípka 10"/>
          <p:cNvCxnSpPr>
            <a:cxnSpLocks/>
          </p:cNvCxnSpPr>
          <p:nvPr/>
        </p:nvCxnSpPr>
        <p:spPr>
          <a:xfrm>
            <a:off x="5146431" y="3918438"/>
            <a:ext cx="990600" cy="95543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BlokTextu 12"/>
          <p:cNvSpPr txBox="1"/>
          <p:nvPr/>
        </p:nvSpPr>
        <p:spPr>
          <a:xfrm>
            <a:off x="2708031" y="3323437"/>
            <a:ext cx="624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H</a:t>
            </a:r>
            <a:r>
              <a:rPr lang="sk-SK" baseline="-25000" dirty="0"/>
              <a:t>2</a:t>
            </a:r>
            <a:r>
              <a:rPr lang="sk-SK" dirty="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3663588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Chloridy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005486" y="2431888"/>
            <a:ext cx="8825659" cy="3416300"/>
          </a:xfrm>
        </p:spPr>
        <p:txBody>
          <a:bodyPr/>
          <a:lstStyle/>
          <a:p>
            <a:r>
              <a:rPr lang="sk-SK" dirty="0"/>
              <a:t>Pri rôznych chemických reakciách sa </a:t>
            </a:r>
            <a:r>
              <a:rPr lang="sk-SK" b="1" dirty="0" err="1"/>
              <a:t>chloridový</a:t>
            </a:r>
            <a:r>
              <a:rPr lang="sk-SK" b="1" dirty="0"/>
              <a:t> anión Cl</a:t>
            </a:r>
            <a:r>
              <a:rPr lang="sk-SK" b="1" baseline="30000" dirty="0"/>
              <a:t>-</a:t>
            </a:r>
            <a:r>
              <a:rPr lang="sk-SK" b="1" dirty="0"/>
              <a:t> </a:t>
            </a:r>
            <a:r>
              <a:rPr lang="sk-SK" dirty="0"/>
              <a:t>dokáže spájať s rôznymi katiónmi a vytvárať rôzne chloridy, napríklad</a:t>
            </a:r>
          </a:p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r>
              <a:rPr lang="sk-SK" b="1" dirty="0"/>
              <a:t>                        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69036570"/>
              </p:ext>
            </p:extLst>
          </p:nvPr>
        </p:nvGraphicFramePr>
        <p:xfrm>
          <a:off x="3194349" y="3053537"/>
          <a:ext cx="4447931" cy="2173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Rovná spojovacia šípka 5"/>
          <p:cNvCxnSpPr>
            <a:cxnSpLocks/>
          </p:cNvCxnSpPr>
          <p:nvPr/>
        </p:nvCxnSpPr>
        <p:spPr>
          <a:xfrm flipH="1">
            <a:off x="2699238" y="4991915"/>
            <a:ext cx="1099250" cy="7301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BlokTextu 6"/>
          <p:cNvSpPr txBox="1"/>
          <p:nvPr/>
        </p:nvSpPr>
        <p:spPr>
          <a:xfrm>
            <a:off x="1005486" y="5848188"/>
            <a:ext cx="249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/>
              <a:t>NaCl</a:t>
            </a:r>
            <a:r>
              <a:rPr lang="sk-SK" dirty="0"/>
              <a:t> chlorid sodný</a:t>
            </a:r>
          </a:p>
        </p:txBody>
      </p:sp>
      <p:sp>
        <p:nvSpPr>
          <p:cNvPr id="8" name="BlokTextu 7"/>
          <p:cNvSpPr txBox="1"/>
          <p:nvPr/>
        </p:nvSpPr>
        <p:spPr>
          <a:xfrm>
            <a:off x="3909879" y="5848188"/>
            <a:ext cx="249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/>
              <a:t>KCl</a:t>
            </a:r>
            <a:r>
              <a:rPr lang="sk-SK" dirty="0"/>
              <a:t> chlorid draselný</a:t>
            </a:r>
          </a:p>
        </p:txBody>
      </p:sp>
      <p:sp>
        <p:nvSpPr>
          <p:cNvPr id="9" name="BlokTextu 8"/>
          <p:cNvSpPr txBox="1"/>
          <p:nvPr/>
        </p:nvSpPr>
        <p:spPr>
          <a:xfrm>
            <a:off x="6658751" y="5848188"/>
            <a:ext cx="336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/>
              <a:t>AgCl</a:t>
            </a:r>
            <a:r>
              <a:rPr lang="sk-SK" dirty="0"/>
              <a:t> chlorid strieborný</a:t>
            </a:r>
          </a:p>
        </p:txBody>
      </p:sp>
      <p:cxnSp>
        <p:nvCxnSpPr>
          <p:cNvPr id="10" name="Rovná spojovacia šípka 9"/>
          <p:cNvCxnSpPr>
            <a:cxnSpLocks/>
          </p:cNvCxnSpPr>
          <p:nvPr/>
        </p:nvCxnSpPr>
        <p:spPr>
          <a:xfrm>
            <a:off x="7297009" y="4991915"/>
            <a:ext cx="643009" cy="7301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ovacia šípka 10"/>
          <p:cNvCxnSpPr>
            <a:cxnSpLocks/>
          </p:cNvCxnSpPr>
          <p:nvPr/>
        </p:nvCxnSpPr>
        <p:spPr>
          <a:xfrm flipH="1">
            <a:off x="5600700" y="4991915"/>
            <a:ext cx="30541" cy="8562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8832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Chloridy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154954" y="2312377"/>
            <a:ext cx="10459684" cy="4229100"/>
          </a:xfrm>
        </p:spPr>
        <p:txBody>
          <a:bodyPr>
            <a:normAutofit/>
          </a:bodyPr>
          <a:lstStyle/>
          <a:p>
            <a:r>
              <a:rPr lang="sk-SK" dirty="0"/>
              <a:t>Ak má katión iné oxidačné číslo ako +1, napríklad +2 alebo +3 potom na tento katión sa </a:t>
            </a:r>
            <a:r>
              <a:rPr lang="sk-SK" b="1" dirty="0">
                <a:solidFill>
                  <a:srgbClr val="FF0000"/>
                </a:solidFill>
              </a:rPr>
              <a:t>viaže viac </a:t>
            </a:r>
            <a:r>
              <a:rPr lang="sk-SK" dirty="0" err="1"/>
              <a:t>chloridových</a:t>
            </a:r>
            <a:r>
              <a:rPr lang="sk-SK" dirty="0"/>
              <a:t> aniónov, napríklad</a:t>
            </a:r>
          </a:p>
          <a:p>
            <a:pPr marL="0" indent="0">
              <a:buNone/>
            </a:pPr>
            <a:r>
              <a:rPr lang="sk-SK" dirty="0"/>
              <a:t>                  Cl</a:t>
            </a:r>
            <a:r>
              <a:rPr lang="sk-SK" baseline="30000" dirty="0"/>
              <a:t>-1</a:t>
            </a:r>
            <a:endParaRPr lang="sk-SK" dirty="0"/>
          </a:p>
          <a:p>
            <a:pPr marL="0" indent="0">
              <a:buNone/>
            </a:pPr>
            <a:r>
              <a:rPr lang="sk-SK" dirty="0"/>
              <a:t>Ca</a:t>
            </a:r>
            <a:r>
              <a:rPr lang="sk-SK" b="1" baseline="30000" dirty="0">
                <a:solidFill>
                  <a:srgbClr val="FF0000"/>
                </a:solidFill>
              </a:rPr>
              <a:t>+2 </a:t>
            </a:r>
            <a:r>
              <a:rPr lang="sk-SK" b="1" dirty="0">
                <a:solidFill>
                  <a:srgbClr val="FF0000"/>
                </a:solidFill>
              </a:rPr>
              <a:t>                    </a:t>
            </a:r>
            <a:r>
              <a:rPr lang="sk-SK" dirty="0"/>
              <a:t>vzorec </a:t>
            </a:r>
            <a:r>
              <a:rPr lang="sk-SK" b="1" dirty="0"/>
              <a:t>CaCl</a:t>
            </a:r>
            <a:r>
              <a:rPr lang="sk-SK" b="1" baseline="-25000" dirty="0">
                <a:solidFill>
                  <a:srgbClr val="FF0000"/>
                </a:solidFill>
              </a:rPr>
              <a:t>2 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sk-SK" dirty="0">
                <a:solidFill>
                  <a:schemeClr val="tx1"/>
                </a:solidFill>
              </a:rPr>
              <a:t>názov</a:t>
            </a:r>
            <a:r>
              <a:rPr lang="sk-SK" b="1" dirty="0">
                <a:solidFill>
                  <a:schemeClr val="tx1"/>
                </a:solidFill>
              </a:rPr>
              <a:t> chlorid vápe</a:t>
            </a:r>
            <a:r>
              <a:rPr lang="sk-SK" b="1" dirty="0">
                <a:solidFill>
                  <a:srgbClr val="FF0000"/>
                </a:solidFill>
              </a:rPr>
              <a:t>natý</a:t>
            </a:r>
            <a:endParaRPr lang="sk-SK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k-SK" dirty="0"/>
              <a:t>                  Cl</a:t>
            </a:r>
            <a:r>
              <a:rPr lang="sk-SK" baseline="30000" dirty="0"/>
              <a:t>-1 </a:t>
            </a:r>
            <a:r>
              <a:rPr lang="sk-SK" dirty="0"/>
              <a:t> </a:t>
            </a:r>
          </a:p>
          <a:p>
            <a:pPr marL="0" indent="0">
              <a:buNone/>
            </a:pPr>
            <a:r>
              <a:rPr lang="sk-SK" dirty="0"/>
              <a:t>                  Cl</a:t>
            </a:r>
            <a:r>
              <a:rPr lang="sk-SK" baseline="30000" dirty="0"/>
              <a:t>-1</a:t>
            </a:r>
          </a:p>
          <a:p>
            <a:pPr marL="0" indent="0">
              <a:buNone/>
            </a:pPr>
            <a:r>
              <a:rPr lang="sk-SK" dirty="0"/>
              <a:t>Fe</a:t>
            </a:r>
            <a:r>
              <a:rPr lang="sk-SK" b="1" baseline="30000" dirty="0">
                <a:solidFill>
                  <a:srgbClr val="FF0000"/>
                </a:solidFill>
              </a:rPr>
              <a:t>+3               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sk-SK" dirty="0">
                <a:solidFill>
                  <a:schemeClr val="tx1"/>
                </a:solidFill>
              </a:rPr>
              <a:t>Cl</a:t>
            </a:r>
            <a:r>
              <a:rPr lang="sk-SK" baseline="30000" dirty="0">
                <a:solidFill>
                  <a:schemeClr val="tx1"/>
                </a:solidFill>
              </a:rPr>
              <a:t>-1        </a:t>
            </a:r>
            <a:r>
              <a:rPr lang="sk-SK" dirty="0">
                <a:solidFill>
                  <a:schemeClr val="tx1"/>
                </a:solidFill>
              </a:rPr>
              <a:t>vzorec </a:t>
            </a:r>
            <a:r>
              <a:rPr lang="sk-SK" b="1" dirty="0">
                <a:solidFill>
                  <a:schemeClr val="tx1"/>
                </a:solidFill>
              </a:rPr>
              <a:t>FeCl</a:t>
            </a:r>
            <a:r>
              <a:rPr lang="sk-SK" b="1" baseline="-25000" dirty="0">
                <a:solidFill>
                  <a:srgbClr val="FF0000"/>
                </a:solidFill>
              </a:rPr>
              <a:t>3 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sk-SK" dirty="0">
                <a:solidFill>
                  <a:schemeClr val="tx1"/>
                </a:solidFill>
              </a:rPr>
              <a:t>názov</a:t>
            </a:r>
            <a:r>
              <a:rPr lang="sk-SK" b="1" dirty="0">
                <a:solidFill>
                  <a:schemeClr val="tx1"/>
                </a:solidFill>
              </a:rPr>
              <a:t> chlorid želez</a:t>
            </a:r>
            <a:r>
              <a:rPr lang="sk-SK" b="1" dirty="0">
                <a:solidFill>
                  <a:srgbClr val="FF0000"/>
                </a:solidFill>
              </a:rPr>
              <a:t>itý</a:t>
            </a:r>
          </a:p>
          <a:p>
            <a:pPr marL="0" indent="0">
              <a:buNone/>
            </a:pPr>
            <a:r>
              <a:rPr lang="sk-SK" dirty="0">
                <a:solidFill>
                  <a:schemeClr val="tx1"/>
                </a:solidFill>
              </a:rPr>
              <a:t>                  Cl</a:t>
            </a:r>
            <a:r>
              <a:rPr lang="sk-SK" baseline="30000" dirty="0">
                <a:solidFill>
                  <a:schemeClr val="tx1"/>
                </a:solidFill>
              </a:rPr>
              <a:t>-1 </a:t>
            </a:r>
            <a:endParaRPr lang="sk-SK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k-SK" baseline="30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k-SK" sz="1400" b="1" dirty="0">
                <a:solidFill>
                  <a:srgbClr val="FF0000"/>
                </a:solidFill>
              </a:rPr>
              <a:t>-</a:t>
            </a:r>
            <a:r>
              <a:rPr lang="sk-SK" sz="1400" b="1" dirty="0" err="1">
                <a:solidFill>
                  <a:srgbClr val="FF0000"/>
                </a:solidFill>
              </a:rPr>
              <a:t>ný</a:t>
            </a:r>
            <a:r>
              <a:rPr lang="sk-SK" sz="1400" b="1" dirty="0">
                <a:solidFill>
                  <a:srgbClr val="FF0000"/>
                </a:solidFill>
              </a:rPr>
              <a:t>		-</a:t>
            </a:r>
            <a:r>
              <a:rPr lang="sk-SK" sz="1400" b="1" dirty="0" err="1">
                <a:solidFill>
                  <a:srgbClr val="FF0000"/>
                </a:solidFill>
              </a:rPr>
              <a:t>natý</a:t>
            </a:r>
            <a:r>
              <a:rPr lang="sk-SK" sz="1400" b="1" dirty="0">
                <a:solidFill>
                  <a:srgbClr val="FF0000"/>
                </a:solidFill>
              </a:rPr>
              <a:t>		-</a:t>
            </a:r>
            <a:r>
              <a:rPr lang="sk-SK" sz="1400" b="1" dirty="0" err="1">
                <a:solidFill>
                  <a:srgbClr val="FF0000"/>
                </a:solidFill>
              </a:rPr>
              <a:t>itý</a:t>
            </a:r>
            <a:r>
              <a:rPr lang="sk-SK" sz="1400" b="1" dirty="0">
                <a:solidFill>
                  <a:srgbClr val="FF0000"/>
                </a:solidFill>
              </a:rPr>
              <a:t>	 	 -</a:t>
            </a:r>
            <a:r>
              <a:rPr lang="sk-SK" sz="1400" b="1" dirty="0" err="1">
                <a:solidFill>
                  <a:srgbClr val="FF0000"/>
                </a:solidFill>
              </a:rPr>
              <a:t>ičitý</a:t>
            </a:r>
            <a:r>
              <a:rPr lang="sk-SK" sz="1400" b="1" dirty="0">
                <a:solidFill>
                  <a:srgbClr val="FF0000"/>
                </a:solidFill>
              </a:rPr>
              <a:t>		-</a:t>
            </a:r>
            <a:r>
              <a:rPr lang="sk-SK" sz="1400" b="1" dirty="0" err="1">
                <a:solidFill>
                  <a:srgbClr val="FF0000"/>
                </a:solidFill>
              </a:rPr>
              <a:t>ečný</a:t>
            </a:r>
            <a:r>
              <a:rPr lang="sk-SK" sz="1400" b="1" dirty="0">
                <a:solidFill>
                  <a:srgbClr val="FF0000"/>
                </a:solidFill>
              </a:rPr>
              <a:t>(-</a:t>
            </a:r>
            <a:r>
              <a:rPr lang="sk-SK" sz="1400" b="1" dirty="0" err="1">
                <a:solidFill>
                  <a:srgbClr val="FF0000"/>
                </a:solidFill>
              </a:rPr>
              <a:t>ičný</a:t>
            </a:r>
            <a:r>
              <a:rPr lang="sk-SK" sz="1400" b="1" dirty="0">
                <a:solidFill>
                  <a:srgbClr val="FF0000"/>
                </a:solidFill>
              </a:rPr>
              <a:t>) 		-</a:t>
            </a:r>
            <a:r>
              <a:rPr lang="sk-SK" sz="1400" b="1" dirty="0" err="1">
                <a:solidFill>
                  <a:srgbClr val="FF0000"/>
                </a:solidFill>
              </a:rPr>
              <a:t>ový</a:t>
            </a:r>
            <a:r>
              <a:rPr lang="sk-SK" sz="1400" b="1" dirty="0">
                <a:solidFill>
                  <a:srgbClr val="FF0000"/>
                </a:solidFill>
              </a:rPr>
              <a:t>	 	-istý		-</a:t>
            </a:r>
            <a:r>
              <a:rPr lang="sk-SK" sz="1400" b="1" dirty="0" err="1">
                <a:solidFill>
                  <a:srgbClr val="FF0000"/>
                </a:solidFill>
              </a:rPr>
              <a:t>ičelý</a:t>
            </a:r>
            <a:endParaRPr lang="sk-SK" sz="1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k-SK" sz="1400" b="1" dirty="0">
                <a:solidFill>
                  <a:srgbClr val="FF0000"/>
                </a:solidFill>
              </a:rPr>
              <a:t> +1		  +2		 +3		   +4				+5			  +6		 +7	            +8</a:t>
            </a:r>
          </a:p>
          <a:p>
            <a:pPr marL="0" indent="0">
              <a:buNone/>
            </a:pPr>
            <a:endParaRPr lang="sk-SK" dirty="0">
              <a:solidFill>
                <a:schemeClr val="tx1"/>
              </a:solidFill>
            </a:endParaRPr>
          </a:p>
        </p:txBody>
      </p:sp>
      <p:cxnSp>
        <p:nvCxnSpPr>
          <p:cNvPr id="5" name="Rovná spojovacia šípka 4"/>
          <p:cNvCxnSpPr>
            <a:cxnSpLocks/>
          </p:cNvCxnSpPr>
          <p:nvPr/>
        </p:nvCxnSpPr>
        <p:spPr>
          <a:xfrm flipV="1">
            <a:off x="1863969" y="3245332"/>
            <a:ext cx="424228" cy="2891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ovná spojovacia šípka 5"/>
          <p:cNvCxnSpPr>
            <a:cxnSpLocks/>
          </p:cNvCxnSpPr>
          <p:nvPr/>
        </p:nvCxnSpPr>
        <p:spPr>
          <a:xfrm>
            <a:off x="1863969" y="3594222"/>
            <a:ext cx="457199" cy="2554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ovacia šípka 10"/>
          <p:cNvCxnSpPr>
            <a:cxnSpLocks/>
          </p:cNvCxnSpPr>
          <p:nvPr/>
        </p:nvCxnSpPr>
        <p:spPr>
          <a:xfrm flipV="1">
            <a:off x="1736481" y="4384550"/>
            <a:ext cx="584688" cy="3049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ovná spojovacia šípka 11"/>
          <p:cNvCxnSpPr>
            <a:cxnSpLocks/>
          </p:cNvCxnSpPr>
          <p:nvPr/>
        </p:nvCxnSpPr>
        <p:spPr>
          <a:xfrm>
            <a:off x="1758461" y="4723786"/>
            <a:ext cx="5627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ovná spojovacia šípka 15"/>
          <p:cNvCxnSpPr>
            <a:cxnSpLocks/>
          </p:cNvCxnSpPr>
          <p:nvPr/>
        </p:nvCxnSpPr>
        <p:spPr>
          <a:xfrm>
            <a:off x="1769450" y="4723786"/>
            <a:ext cx="518747" cy="3392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0458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Chloridy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902808"/>
          </a:xfrm>
        </p:spPr>
        <p:txBody>
          <a:bodyPr>
            <a:normAutofit fontScale="85000" lnSpcReduction="20000"/>
          </a:bodyPr>
          <a:lstStyle/>
          <a:p>
            <a:r>
              <a:rPr lang="sk-SK" dirty="0"/>
              <a:t>ešte jeden príklad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/>
              <a:t>S</a:t>
            </a:r>
            <a:r>
              <a:rPr lang="sk-SK" b="1" baseline="30000" dirty="0">
                <a:solidFill>
                  <a:srgbClr val="FF0000"/>
                </a:solidFill>
              </a:rPr>
              <a:t>+6                                           </a:t>
            </a:r>
            <a:r>
              <a:rPr lang="sk-SK" b="1" dirty="0">
                <a:solidFill>
                  <a:schemeClr val="tx1"/>
                </a:solidFill>
              </a:rPr>
              <a:t>vzorec je SCl</a:t>
            </a:r>
            <a:r>
              <a:rPr lang="sk-SK" b="1" baseline="-25000" dirty="0">
                <a:solidFill>
                  <a:srgbClr val="FF0000"/>
                </a:solidFill>
              </a:rPr>
              <a:t>6 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sk-SK" b="1" dirty="0">
                <a:solidFill>
                  <a:schemeClr val="tx1"/>
                </a:solidFill>
              </a:rPr>
              <a:t>názov chlorid sír</a:t>
            </a:r>
            <a:r>
              <a:rPr lang="sk-SK" b="1" dirty="0">
                <a:solidFill>
                  <a:srgbClr val="FF0000"/>
                </a:solidFill>
              </a:rPr>
              <a:t>ový</a:t>
            </a:r>
          </a:p>
          <a:p>
            <a:pPr marL="0" indent="0">
              <a:buNone/>
            </a:pPr>
            <a:endParaRPr lang="sk-SK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k-SK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k-SK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k-SK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k-SK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k-SK" b="1" dirty="0">
                <a:solidFill>
                  <a:srgbClr val="FF0000"/>
                </a:solidFill>
              </a:rPr>
              <a:t>-</a:t>
            </a:r>
            <a:r>
              <a:rPr lang="sk-SK" b="1" dirty="0" err="1">
                <a:solidFill>
                  <a:srgbClr val="FF0000"/>
                </a:solidFill>
              </a:rPr>
              <a:t>ný</a:t>
            </a:r>
            <a:r>
              <a:rPr lang="sk-SK" b="1" dirty="0">
                <a:solidFill>
                  <a:srgbClr val="FF0000"/>
                </a:solidFill>
              </a:rPr>
              <a:t>		-</a:t>
            </a:r>
            <a:r>
              <a:rPr lang="sk-SK" b="1" dirty="0" err="1">
                <a:solidFill>
                  <a:srgbClr val="FF0000"/>
                </a:solidFill>
              </a:rPr>
              <a:t>natý</a:t>
            </a:r>
            <a:r>
              <a:rPr lang="sk-SK" b="1" dirty="0">
                <a:solidFill>
                  <a:srgbClr val="FF0000"/>
                </a:solidFill>
              </a:rPr>
              <a:t>	-</a:t>
            </a:r>
            <a:r>
              <a:rPr lang="sk-SK" b="1" dirty="0" err="1">
                <a:solidFill>
                  <a:srgbClr val="FF0000"/>
                </a:solidFill>
              </a:rPr>
              <a:t>itý</a:t>
            </a:r>
            <a:r>
              <a:rPr lang="sk-SK" b="1" dirty="0">
                <a:solidFill>
                  <a:srgbClr val="FF0000"/>
                </a:solidFill>
              </a:rPr>
              <a:t>	 	 -</a:t>
            </a:r>
            <a:r>
              <a:rPr lang="sk-SK" b="1" dirty="0" err="1">
                <a:solidFill>
                  <a:srgbClr val="FF0000"/>
                </a:solidFill>
              </a:rPr>
              <a:t>ičitý</a:t>
            </a:r>
            <a:r>
              <a:rPr lang="sk-SK" b="1" dirty="0">
                <a:solidFill>
                  <a:srgbClr val="FF0000"/>
                </a:solidFill>
              </a:rPr>
              <a:t>		-</a:t>
            </a:r>
            <a:r>
              <a:rPr lang="sk-SK" b="1" dirty="0" err="1">
                <a:solidFill>
                  <a:srgbClr val="FF0000"/>
                </a:solidFill>
              </a:rPr>
              <a:t>ečný</a:t>
            </a:r>
            <a:r>
              <a:rPr lang="sk-SK" b="1" dirty="0">
                <a:solidFill>
                  <a:srgbClr val="FF0000"/>
                </a:solidFill>
              </a:rPr>
              <a:t>(-</a:t>
            </a:r>
            <a:r>
              <a:rPr lang="sk-SK" b="1" dirty="0" err="1">
                <a:solidFill>
                  <a:srgbClr val="FF0000"/>
                </a:solidFill>
              </a:rPr>
              <a:t>ičný</a:t>
            </a:r>
            <a:r>
              <a:rPr lang="sk-SK" b="1" dirty="0">
                <a:solidFill>
                  <a:srgbClr val="FF0000"/>
                </a:solidFill>
              </a:rPr>
              <a:t>) 	-</a:t>
            </a:r>
            <a:r>
              <a:rPr lang="sk-SK" b="1" dirty="0" err="1">
                <a:solidFill>
                  <a:srgbClr val="FF0000"/>
                </a:solidFill>
              </a:rPr>
              <a:t>ový</a:t>
            </a:r>
            <a:r>
              <a:rPr lang="sk-SK" b="1" dirty="0">
                <a:solidFill>
                  <a:srgbClr val="FF0000"/>
                </a:solidFill>
              </a:rPr>
              <a:t>	 	-istý		-</a:t>
            </a:r>
            <a:r>
              <a:rPr lang="sk-SK" b="1" dirty="0" err="1">
                <a:solidFill>
                  <a:srgbClr val="FF0000"/>
                </a:solidFill>
              </a:rPr>
              <a:t>ičelý</a:t>
            </a:r>
            <a:endParaRPr lang="sk-SK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k-SK" b="1" dirty="0">
                <a:solidFill>
                  <a:srgbClr val="FF0000"/>
                </a:solidFill>
              </a:rPr>
              <a:t> +1		  +2		 +3		   +4				+5		  +6		 +7	            +8</a:t>
            </a:r>
          </a:p>
        </p:txBody>
      </p:sp>
      <p:cxnSp>
        <p:nvCxnSpPr>
          <p:cNvPr id="5" name="Rovná spojovacia šípka 4"/>
          <p:cNvCxnSpPr>
            <a:cxnSpLocks/>
          </p:cNvCxnSpPr>
          <p:nvPr/>
        </p:nvCxnSpPr>
        <p:spPr>
          <a:xfrm flipV="1">
            <a:off x="1556238" y="3308032"/>
            <a:ext cx="237393" cy="5957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ovná spojovacia šípka 5"/>
          <p:cNvCxnSpPr>
            <a:cxnSpLocks/>
          </p:cNvCxnSpPr>
          <p:nvPr/>
        </p:nvCxnSpPr>
        <p:spPr>
          <a:xfrm flipV="1">
            <a:off x="1571008" y="3641492"/>
            <a:ext cx="623907" cy="2764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ovacia šípka 6"/>
          <p:cNvCxnSpPr>
            <a:cxnSpLocks/>
          </p:cNvCxnSpPr>
          <p:nvPr/>
        </p:nvCxnSpPr>
        <p:spPr>
          <a:xfrm>
            <a:off x="1580976" y="3946292"/>
            <a:ext cx="257908" cy="9739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ovná spojovacia šípka 7"/>
          <p:cNvCxnSpPr>
            <a:cxnSpLocks/>
          </p:cNvCxnSpPr>
          <p:nvPr/>
        </p:nvCxnSpPr>
        <p:spPr>
          <a:xfrm>
            <a:off x="1580976" y="3932123"/>
            <a:ext cx="663994" cy="1043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ovná spojovacia šípka 8"/>
          <p:cNvCxnSpPr>
            <a:cxnSpLocks/>
          </p:cNvCxnSpPr>
          <p:nvPr/>
        </p:nvCxnSpPr>
        <p:spPr>
          <a:xfrm>
            <a:off x="1580976" y="3946292"/>
            <a:ext cx="663994" cy="5782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ovná spojovacia šípka 9"/>
          <p:cNvCxnSpPr>
            <a:cxnSpLocks/>
          </p:cNvCxnSpPr>
          <p:nvPr/>
        </p:nvCxnSpPr>
        <p:spPr>
          <a:xfrm flipH="1">
            <a:off x="1459523" y="3996283"/>
            <a:ext cx="96715" cy="7603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BlokTextu 21"/>
          <p:cNvSpPr txBox="1"/>
          <p:nvPr/>
        </p:nvSpPr>
        <p:spPr>
          <a:xfrm>
            <a:off x="1793631" y="3147411"/>
            <a:ext cx="650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Cl</a:t>
            </a:r>
            <a:r>
              <a:rPr lang="sk-SK" baseline="30000" dirty="0"/>
              <a:t>-1</a:t>
            </a:r>
            <a:endParaRPr lang="sk-SK" dirty="0"/>
          </a:p>
        </p:txBody>
      </p:sp>
      <p:sp>
        <p:nvSpPr>
          <p:cNvPr id="23" name="BlokTextu 22"/>
          <p:cNvSpPr txBox="1"/>
          <p:nvPr/>
        </p:nvSpPr>
        <p:spPr>
          <a:xfrm>
            <a:off x="1079167" y="4710527"/>
            <a:ext cx="650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Cl</a:t>
            </a:r>
            <a:r>
              <a:rPr lang="sk-SK" baseline="30000" dirty="0"/>
              <a:t>-1</a:t>
            </a:r>
            <a:endParaRPr lang="sk-SK" dirty="0"/>
          </a:p>
        </p:txBody>
      </p:sp>
      <p:sp>
        <p:nvSpPr>
          <p:cNvPr id="24" name="BlokTextu 23"/>
          <p:cNvSpPr txBox="1"/>
          <p:nvPr/>
        </p:nvSpPr>
        <p:spPr>
          <a:xfrm>
            <a:off x="1580976" y="4895193"/>
            <a:ext cx="650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Cl</a:t>
            </a:r>
            <a:r>
              <a:rPr lang="sk-SK" baseline="30000" dirty="0"/>
              <a:t>-1</a:t>
            </a:r>
            <a:endParaRPr lang="sk-SK" dirty="0"/>
          </a:p>
        </p:txBody>
      </p:sp>
      <p:sp>
        <p:nvSpPr>
          <p:cNvPr id="25" name="BlokTextu 24"/>
          <p:cNvSpPr txBox="1"/>
          <p:nvPr/>
        </p:nvSpPr>
        <p:spPr>
          <a:xfrm>
            <a:off x="2194915" y="4524500"/>
            <a:ext cx="650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Cl</a:t>
            </a:r>
            <a:r>
              <a:rPr lang="sk-SK" baseline="30000" dirty="0"/>
              <a:t>-1</a:t>
            </a:r>
            <a:endParaRPr lang="sk-SK" dirty="0"/>
          </a:p>
        </p:txBody>
      </p:sp>
      <p:sp>
        <p:nvSpPr>
          <p:cNvPr id="26" name="BlokTextu 25"/>
          <p:cNvSpPr txBox="1"/>
          <p:nvPr/>
        </p:nvSpPr>
        <p:spPr>
          <a:xfrm>
            <a:off x="2219653" y="3889101"/>
            <a:ext cx="650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Cl</a:t>
            </a:r>
            <a:r>
              <a:rPr lang="sk-SK" baseline="30000" dirty="0"/>
              <a:t>-1</a:t>
            </a:r>
            <a:endParaRPr lang="sk-SK" dirty="0"/>
          </a:p>
        </p:txBody>
      </p:sp>
      <p:sp>
        <p:nvSpPr>
          <p:cNvPr id="27" name="BlokTextu 26"/>
          <p:cNvSpPr txBox="1"/>
          <p:nvPr/>
        </p:nvSpPr>
        <p:spPr>
          <a:xfrm>
            <a:off x="2227387" y="3456826"/>
            <a:ext cx="650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Cl</a:t>
            </a:r>
            <a:r>
              <a:rPr lang="sk-SK" baseline="30000" dirty="0"/>
              <a:t>-1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99104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751" r="12549"/>
          <a:stretch/>
        </p:blipFill>
        <p:spPr>
          <a:xfrm>
            <a:off x="2215663" y="1782529"/>
            <a:ext cx="6646984" cy="500527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Vlastnosti a použitie chloridov</a:t>
            </a:r>
          </a:p>
        </p:txBody>
      </p:sp>
    </p:spTree>
    <p:extLst>
      <p:ext uri="{BB962C8B-B14F-4D97-AF65-F5344CB8AC3E}">
        <p14:creationId xmlns:p14="http://schemas.microsoft.com/office/powerpoint/2010/main" val="2830586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Vlastnosti a použitie chloridov</a:t>
            </a:r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899" r="12887"/>
          <a:stretch/>
        </p:blipFill>
        <p:spPr>
          <a:xfrm>
            <a:off x="2426677" y="1863969"/>
            <a:ext cx="7033846" cy="493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700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1. úloha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154954" y="2603500"/>
            <a:ext cx="10301423" cy="3416300"/>
          </a:xfrm>
        </p:spPr>
        <p:txBody>
          <a:bodyPr/>
          <a:lstStyle/>
          <a:p>
            <a:r>
              <a:rPr lang="sk-SK" dirty="0"/>
              <a:t>Z nasledujúcich vzorcov solí vypíš </a:t>
            </a:r>
            <a:r>
              <a:rPr lang="sk-SK" dirty="0">
                <a:solidFill>
                  <a:srgbClr val="FF0000"/>
                </a:solidFill>
              </a:rPr>
              <a:t>soli kyseliny chlorovodíkovej a pomenuj ich</a:t>
            </a:r>
          </a:p>
          <a:p>
            <a:pPr marL="0" indent="0">
              <a:buNone/>
            </a:pPr>
            <a:r>
              <a:rPr lang="sk-SK" dirty="0"/>
              <a:t>CaCO</a:t>
            </a:r>
            <a:r>
              <a:rPr lang="sk-SK" baseline="-25000" dirty="0"/>
              <a:t>3	 </a:t>
            </a:r>
            <a:r>
              <a:rPr lang="sk-SK" dirty="0"/>
              <a:t> K</a:t>
            </a:r>
            <a:r>
              <a:rPr lang="sk-SK" baseline="-25000" dirty="0"/>
              <a:t>2</a:t>
            </a:r>
            <a:r>
              <a:rPr lang="sk-SK" dirty="0"/>
              <a:t>SO</a:t>
            </a:r>
            <a:r>
              <a:rPr lang="sk-SK" baseline="-25000" dirty="0"/>
              <a:t>4</a:t>
            </a:r>
            <a:r>
              <a:rPr lang="sk-SK" dirty="0"/>
              <a:t>   CuCl</a:t>
            </a:r>
            <a:r>
              <a:rPr lang="sk-SK" baseline="-25000" dirty="0"/>
              <a:t>2 </a:t>
            </a:r>
            <a:r>
              <a:rPr lang="sk-SK" dirty="0"/>
              <a:t> NaNO</a:t>
            </a:r>
            <a:r>
              <a:rPr lang="sk-SK" baseline="-25000" dirty="0"/>
              <a:t>3 </a:t>
            </a:r>
            <a:r>
              <a:rPr lang="sk-SK" dirty="0"/>
              <a:t>    AuCl</a:t>
            </a:r>
            <a:r>
              <a:rPr lang="sk-SK" baseline="-25000" dirty="0"/>
              <a:t>7</a:t>
            </a:r>
            <a:r>
              <a:rPr lang="sk-SK" dirty="0"/>
              <a:t>  Li</a:t>
            </a:r>
            <a:r>
              <a:rPr lang="sk-SK" baseline="-25000" dirty="0"/>
              <a:t>2</a:t>
            </a:r>
            <a:r>
              <a:rPr lang="sk-SK" dirty="0"/>
              <a:t>SO</a:t>
            </a:r>
            <a:r>
              <a:rPr lang="sk-SK" baseline="-25000" dirty="0"/>
              <a:t>4</a:t>
            </a:r>
            <a:r>
              <a:rPr lang="sk-SK" dirty="0"/>
              <a:t> FeCO</a:t>
            </a:r>
            <a:r>
              <a:rPr lang="sk-SK" baseline="-25000" dirty="0"/>
              <a:t>3</a:t>
            </a:r>
            <a:r>
              <a:rPr lang="sk-SK" dirty="0"/>
              <a:t> BCl</a:t>
            </a:r>
            <a:r>
              <a:rPr lang="sk-SK" baseline="-25000" dirty="0"/>
              <a:t>3 </a:t>
            </a:r>
          </a:p>
          <a:p>
            <a:pPr marL="0" indent="0">
              <a:buNone/>
            </a:pPr>
            <a:r>
              <a:rPr lang="sk-SK" dirty="0"/>
              <a:t>PbCl</a:t>
            </a:r>
            <a:r>
              <a:rPr lang="sk-SK" baseline="-25000" dirty="0"/>
              <a:t>4 </a:t>
            </a:r>
            <a:r>
              <a:rPr lang="sk-SK" dirty="0"/>
              <a:t>      ZnSO</a:t>
            </a:r>
            <a:r>
              <a:rPr lang="sk-SK" baseline="-25000" dirty="0"/>
              <a:t>4 </a:t>
            </a:r>
            <a:r>
              <a:rPr lang="sk-SK" dirty="0"/>
              <a:t>  </a:t>
            </a:r>
            <a:r>
              <a:rPr lang="sk-SK" dirty="0" err="1"/>
              <a:t>AgCl</a:t>
            </a:r>
            <a:r>
              <a:rPr lang="sk-SK" dirty="0"/>
              <a:t>    MgCO</a:t>
            </a:r>
            <a:r>
              <a:rPr lang="sk-SK" baseline="-25000" dirty="0"/>
              <a:t>3 </a:t>
            </a:r>
            <a:r>
              <a:rPr lang="sk-SK" dirty="0"/>
              <a:t>  CrCl</a:t>
            </a:r>
            <a:r>
              <a:rPr lang="sk-SK" baseline="-25000" dirty="0"/>
              <a:t>6    </a:t>
            </a:r>
            <a:r>
              <a:rPr lang="sk-SK" dirty="0"/>
              <a:t>AlPO</a:t>
            </a:r>
            <a:r>
              <a:rPr lang="sk-SK" baseline="-25000" dirty="0"/>
              <a:t>4   </a:t>
            </a:r>
            <a:r>
              <a:rPr lang="sk-SK" dirty="0"/>
              <a:t>PCl</a:t>
            </a:r>
            <a:r>
              <a:rPr lang="sk-SK" baseline="-25000" dirty="0"/>
              <a:t>5</a:t>
            </a:r>
            <a:r>
              <a:rPr lang="sk-SK" dirty="0"/>
              <a:t>   NaHCO</a:t>
            </a:r>
            <a:r>
              <a:rPr lang="sk-SK" baseline="-25000" dirty="0"/>
              <a:t>3 </a:t>
            </a: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>
                <a:solidFill>
                  <a:srgbClr val="FF0000"/>
                </a:solidFill>
              </a:rPr>
              <a:t>Pomôcka</a:t>
            </a:r>
          </a:p>
        </p:txBody>
      </p:sp>
      <p:sp>
        <p:nvSpPr>
          <p:cNvPr id="4" name="Obdĺžnik 3"/>
          <p:cNvSpPr/>
          <p:nvPr/>
        </p:nvSpPr>
        <p:spPr>
          <a:xfrm>
            <a:off x="1465385" y="5651166"/>
            <a:ext cx="99909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600" b="1" dirty="0">
                <a:solidFill>
                  <a:srgbClr val="FF0000"/>
                </a:solidFill>
              </a:rPr>
              <a:t>-</a:t>
            </a:r>
            <a:r>
              <a:rPr lang="sk-SK" sz="1600" b="1" dirty="0" err="1">
                <a:solidFill>
                  <a:srgbClr val="FF0000"/>
                </a:solidFill>
              </a:rPr>
              <a:t>ný</a:t>
            </a:r>
            <a:r>
              <a:rPr lang="sk-SK" sz="1600" b="1" dirty="0">
                <a:solidFill>
                  <a:srgbClr val="FF0000"/>
                </a:solidFill>
              </a:rPr>
              <a:t>		-</a:t>
            </a:r>
            <a:r>
              <a:rPr lang="sk-SK" sz="1600" b="1" dirty="0" err="1">
                <a:solidFill>
                  <a:srgbClr val="FF0000"/>
                </a:solidFill>
              </a:rPr>
              <a:t>natý</a:t>
            </a:r>
            <a:r>
              <a:rPr lang="sk-SK" sz="1600" b="1" dirty="0">
                <a:solidFill>
                  <a:srgbClr val="FF0000"/>
                </a:solidFill>
              </a:rPr>
              <a:t>	-</a:t>
            </a:r>
            <a:r>
              <a:rPr lang="sk-SK" sz="1600" b="1" dirty="0" err="1">
                <a:solidFill>
                  <a:srgbClr val="FF0000"/>
                </a:solidFill>
              </a:rPr>
              <a:t>itý</a:t>
            </a:r>
            <a:r>
              <a:rPr lang="sk-SK" sz="1600" b="1" dirty="0">
                <a:solidFill>
                  <a:srgbClr val="FF0000"/>
                </a:solidFill>
              </a:rPr>
              <a:t>	 	 -</a:t>
            </a:r>
            <a:r>
              <a:rPr lang="sk-SK" sz="1600" b="1" dirty="0" err="1">
                <a:solidFill>
                  <a:srgbClr val="FF0000"/>
                </a:solidFill>
              </a:rPr>
              <a:t>ičitý</a:t>
            </a:r>
            <a:r>
              <a:rPr lang="sk-SK" sz="1600" b="1" dirty="0">
                <a:solidFill>
                  <a:srgbClr val="FF0000"/>
                </a:solidFill>
              </a:rPr>
              <a:t>		-</a:t>
            </a:r>
            <a:r>
              <a:rPr lang="sk-SK" sz="1600" b="1" dirty="0" err="1">
                <a:solidFill>
                  <a:srgbClr val="FF0000"/>
                </a:solidFill>
              </a:rPr>
              <a:t>ečný</a:t>
            </a:r>
            <a:r>
              <a:rPr lang="sk-SK" sz="1600" b="1" dirty="0">
                <a:solidFill>
                  <a:srgbClr val="FF0000"/>
                </a:solidFill>
              </a:rPr>
              <a:t>(-</a:t>
            </a:r>
            <a:r>
              <a:rPr lang="sk-SK" sz="1600" b="1" dirty="0" err="1">
                <a:solidFill>
                  <a:srgbClr val="FF0000"/>
                </a:solidFill>
              </a:rPr>
              <a:t>ičný</a:t>
            </a:r>
            <a:r>
              <a:rPr lang="sk-SK" sz="1600" b="1" dirty="0">
                <a:solidFill>
                  <a:srgbClr val="FF0000"/>
                </a:solidFill>
              </a:rPr>
              <a:t>) 		-</a:t>
            </a:r>
            <a:r>
              <a:rPr lang="sk-SK" sz="1600" b="1" dirty="0" err="1">
                <a:solidFill>
                  <a:srgbClr val="FF0000"/>
                </a:solidFill>
              </a:rPr>
              <a:t>ový</a:t>
            </a:r>
            <a:r>
              <a:rPr lang="sk-SK" sz="1600" b="1" dirty="0">
                <a:solidFill>
                  <a:srgbClr val="FF0000"/>
                </a:solidFill>
              </a:rPr>
              <a:t>	 	-istý		-</a:t>
            </a:r>
            <a:r>
              <a:rPr lang="sk-SK" sz="1600" b="1" dirty="0" err="1">
                <a:solidFill>
                  <a:srgbClr val="FF0000"/>
                </a:solidFill>
              </a:rPr>
              <a:t>ičelý</a:t>
            </a:r>
            <a:endParaRPr lang="sk-SK" sz="1600" b="1" dirty="0">
              <a:solidFill>
                <a:srgbClr val="FF0000"/>
              </a:solidFill>
            </a:endParaRPr>
          </a:p>
          <a:p>
            <a:r>
              <a:rPr lang="sk-SK" sz="1600" b="1" dirty="0">
                <a:solidFill>
                  <a:srgbClr val="FF0000"/>
                </a:solidFill>
              </a:rPr>
              <a:t> +1		  +2		 +3		   +4				+5		  	+6		 +7	            +8</a:t>
            </a:r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239322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400" dirty="0"/>
              <a:t>2. úloha: Vytvor všetky vzorce a názvy chloridov</a:t>
            </a:r>
          </a:p>
        </p:txBody>
      </p:sp>
      <p:graphicFrame>
        <p:nvGraphicFramePr>
          <p:cNvPr id="4" name="Zástupný objekt pre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0325310"/>
              </p:ext>
            </p:extLst>
          </p:nvPr>
        </p:nvGraphicFramePr>
        <p:xfrm>
          <a:off x="-813776" y="2211916"/>
          <a:ext cx="5930899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Tabuľ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134315"/>
              </p:ext>
            </p:extLst>
          </p:nvPr>
        </p:nvGraphicFramePr>
        <p:xfrm>
          <a:off x="5680808" y="3005666"/>
          <a:ext cx="410503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3715">
                  <a:extLst>
                    <a:ext uri="{9D8B030D-6E8A-4147-A177-3AD203B41FA5}">
                      <a16:colId xmlns:a16="http://schemas.microsoft.com/office/drawing/2014/main" val="2783175412"/>
                    </a:ext>
                  </a:extLst>
                </a:gridCol>
                <a:gridCol w="2611315">
                  <a:extLst>
                    <a:ext uri="{9D8B030D-6E8A-4147-A177-3AD203B41FA5}">
                      <a16:colId xmlns:a16="http://schemas.microsoft.com/office/drawing/2014/main" val="69776846"/>
                    </a:ext>
                  </a:extLst>
                </a:gridCol>
              </a:tblGrid>
              <a:tr h="327334">
                <a:tc>
                  <a:txBody>
                    <a:bodyPr/>
                    <a:lstStyle/>
                    <a:p>
                      <a:r>
                        <a:rPr lang="sk-SK" dirty="0"/>
                        <a:t>vzorec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názov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755439"/>
                  </a:ext>
                </a:extLst>
              </a:tr>
              <a:tr h="327334"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3914403"/>
                  </a:ext>
                </a:extLst>
              </a:tr>
              <a:tr h="327334"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042918"/>
                  </a:ext>
                </a:extLst>
              </a:tr>
              <a:tr h="327334"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4869743"/>
                  </a:ext>
                </a:extLst>
              </a:tr>
              <a:tr h="327334"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1677117"/>
                  </a:ext>
                </a:extLst>
              </a:tr>
              <a:tr h="327334"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4244202"/>
                  </a:ext>
                </a:extLst>
              </a:tr>
            </a:tbl>
          </a:graphicData>
        </a:graphic>
      </p:graphicFrame>
      <p:sp>
        <p:nvSpPr>
          <p:cNvPr id="7" name="Obdĺžnik 6"/>
          <p:cNvSpPr/>
          <p:nvPr/>
        </p:nvSpPr>
        <p:spPr>
          <a:xfrm>
            <a:off x="1154954" y="5966135"/>
            <a:ext cx="106504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600" b="1" dirty="0">
                <a:solidFill>
                  <a:srgbClr val="FF0000"/>
                </a:solidFill>
              </a:rPr>
              <a:t>-</a:t>
            </a:r>
            <a:r>
              <a:rPr lang="sk-SK" sz="1600" b="1" dirty="0" err="1">
                <a:solidFill>
                  <a:srgbClr val="FF0000"/>
                </a:solidFill>
              </a:rPr>
              <a:t>ný</a:t>
            </a:r>
            <a:r>
              <a:rPr lang="sk-SK" sz="1600" b="1" dirty="0">
                <a:solidFill>
                  <a:srgbClr val="FF0000"/>
                </a:solidFill>
              </a:rPr>
              <a:t>		-</a:t>
            </a:r>
            <a:r>
              <a:rPr lang="sk-SK" sz="1600" b="1" dirty="0" err="1">
                <a:solidFill>
                  <a:srgbClr val="FF0000"/>
                </a:solidFill>
              </a:rPr>
              <a:t>natý</a:t>
            </a:r>
            <a:r>
              <a:rPr lang="sk-SK" sz="1600" b="1" dirty="0">
                <a:solidFill>
                  <a:srgbClr val="FF0000"/>
                </a:solidFill>
              </a:rPr>
              <a:t>	-</a:t>
            </a:r>
            <a:r>
              <a:rPr lang="sk-SK" sz="1600" b="1" dirty="0" err="1">
                <a:solidFill>
                  <a:srgbClr val="FF0000"/>
                </a:solidFill>
              </a:rPr>
              <a:t>itý</a:t>
            </a:r>
            <a:r>
              <a:rPr lang="sk-SK" sz="1600" b="1" dirty="0">
                <a:solidFill>
                  <a:srgbClr val="FF0000"/>
                </a:solidFill>
              </a:rPr>
              <a:t>	 	 -</a:t>
            </a:r>
            <a:r>
              <a:rPr lang="sk-SK" sz="1600" b="1" dirty="0" err="1">
                <a:solidFill>
                  <a:srgbClr val="FF0000"/>
                </a:solidFill>
              </a:rPr>
              <a:t>ičitý</a:t>
            </a:r>
            <a:r>
              <a:rPr lang="sk-SK" sz="1600" b="1" dirty="0">
                <a:solidFill>
                  <a:srgbClr val="FF0000"/>
                </a:solidFill>
              </a:rPr>
              <a:t>		-</a:t>
            </a:r>
            <a:r>
              <a:rPr lang="sk-SK" sz="1600" b="1" dirty="0" err="1">
                <a:solidFill>
                  <a:srgbClr val="FF0000"/>
                </a:solidFill>
              </a:rPr>
              <a:t>ečný</a:t>
            </a:r>
            <a:r>
              <a:rPr lang="sk-SK" sz="1600" b="1" dirty="0">
                <a:solidFill>
                  <a:srgbClr val="FF0000"/>
                </a:solidFill>
              </a:rPr>
              <a:t>(-</a:t>
            </a:r>
            <a:r>
              <a:rPr lang="sk-SK" sz="1600" b="1" dirty="0" err="1">
                <a:solidFill>
                  <a:srgbClr val="FF0000"/>
                </a:solidFill>
              </a:rPr>
              <a:t>ičný</a:t>
            </a:r>
            <a:r>
              <a:rPr lang="sk-SK" sz="1600" b="1" dirty="0">
                <a:solidFill>
                  <a:srgbClr val="FF0000"/>
                </a:solidFill>
              </a:rPr>
              <a:t>) 	-</a:t>
            </a:r>
            <a:r>
              <a:rPr lang="sk-SK" sz="1600" b="1" dirty="0" err="1">
                <a:solidFill>
                  <a:srgbClr val="FF0000"/>
                </a:solidFill>
              </a:rPr>
              <a:t>ový</a:t>
            </a:r>
            <a:r>
              <a:rPr lang="sk-SK" sz="1600" b="1" dirty="0">
                <a:solidFill>
                  <a:srgbClr val="FF0000"/>
                </a:solidFill>
              </a:rPr>
              <a:t>	 	-istý		-</a:t>
            </a:r>
            <a:r>
              <a:rPr lang="sk-SK" sz="1600" b="1" dirty="0" err="1">
                <a:solidFill>
                  <a:srgbClr val="FF0000"/>
                </a:solidFill>
              </a:rPr>
              <a:t>ičelý</a:t>
            </a:r>
            <a:endParaRPr lang="sk-SK" sz="1600" b="1" dirty="0">
              <a:solidFill>
                <a:srgbClr val="FF0000"/>
              </a:solidFill>
            </a:endParaRPr>
          </a:p>
          <a:p>
            <a:r>
              <a:rPr lang="sk-SK" sz="1600" b="1" dirty="0">
                <a:solidFill>
                  <a:srgbClr val="FF0000"/>
                </a:solidFill>
              </a:rPr>
              <a:t> +1		  +2		 +3		   +4				+5		          +6		         +7	            +8</a:t>
            </a:r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42284153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ón − zasadacia miestnosť">
  <a:themeElements>
    <a:clrScheme name="Ión − zasadacia miestnosť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ón − zasadacia miestnosť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ón − zasadacia miestnosť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74</TotalTime>
  <Words>255</Words>
  <Application>Microsoft Office PowerPoint</Application>
  <PresentationFormat>Širokouhlá</PresentationFormat>
  <Paragraphs>84</Paragraphs>
  <Slides>11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Ión − zasadacia miestnosť</vt:lpstr>
      <vt:lpstr>Chloridy</vt:lpstr>
      <vt:lpstr>Chloridy</vt:lpstr>
      <vt:lpstr>Chloridy</vt:lpstr>
      <vt:lpstr>Chloridy</vt:lpstr>
      <vt:lpstr>Chloridy</vt:lpstr>
      <vt:lpstr>Vlastnosti a použitie chloridov</vt:lpstr>
      <vt:lpstr>Vlastnosti a použitie chloridov</vt:lpstr>
      <vt:lpstr>1. úloha</vt:lpstr>
      <vt:lpstr>2. úloha: Vytvor všetky vzorce a názvy chloridov</vt:lpstr>
      <vt:lpstr>3. úloha: Odpovedz na otázky</vt:lpstr>
      <vt:lpstr>thornackova7@gmail.com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Chloridy</dc:title>
  <dc:creator>LENOVO</dc:creator>
  <cp:lastModifiedBy>LENOVO</cp:lastModifiedBy>
  <cp:revision>9</cp:revision>
  <dcterms:created xsi:type="dcterms:W3CDTF">2020-03-31T12:16:40Z</dcterms:created>
  <dcterms:modified xsi:type="dcterms:W3CDTF">2020-03-31T13:31:33Z</dcterms:modified>
</cp:coreProperties>
</file>