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3" roundtripDataSignature="AMtx7mixDVDSY26qfwrvJ7qOpr0P/PBa8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slide" Target="slides/slide16.xml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23" Type="http://customschemas.google.com/relationships/presentationmetadata" Target="meta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883fd48fa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883fd48fa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Úvodná snímka" type="title">
  <p:cSld name="TITL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7"/>
          <p:cNvSpPr txBox="1"/>
          <p:nvPr>
            <p:ph type="ctrTitle"/>
          </p:nvPr>
        </p:nvSpPr>
        <p:spPr>
          <a:xfrm>
            <a:off x="1009442" y="3307355"/>
            <a:ext cx="711718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" type="subTitle"/>
          </p:nvPr>
        </p:nvSpPr>
        <p:spPr>
          <a:xfrm>
            <a:off x="1009442" y="4777380"/>
            <a:ext cx="7117180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17"/>
          <p:cNvSpPr txBox="1"/>
          <p:nvPr>
            <p:ph idx="10" type="dt"/>
          </p:nvPr>
        </p:nvSpPr>
        <p:spPr>
          <a:xfrm>
            <a:off x="6437312" y="59515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7"/>
          <p:cNvSpPr txBox="1"/>
          <p:nvPr>
            <p:ph idx="11" type="ftr"/>
          </p:nvPr>
        </p:nvSpPr>
        <p:spPr>
          <a:xfrm>
            <a:off x="1181100" y="5951537"/>
            <a:ext cx="5256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2" type="sldNum"/>
          </p:nvPr>
        </p:nvSpPr>
        <p:spPr>
          <a:xfrm>
            <a:off x="573087" y="5951537"/>
            <a:ext cx="6080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lavička sekcie" type="secHead">
  <p:cSld name="SECTION_HEAD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"/>
          <p:cNvSpPr txBox="1"/>
          <p:nvPr>
            <p:ph type="title"/>
          </p:nvPr>
        </p:nvSpPr>
        <p:spPr>
          <a:xfrm>
            <a:off x="1009443" y="3308581"/>
            <a:ext cx="7117178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6"/>
          <p:cNvSpPr txBox="1"/>
          <p:nvPr>
            <p:ph idx="1" type="body"/>
          </p:nvPr>
        </p:nvSpPr>
        <p:spPr>
          <a:xfrm>
            <a:off x="1009443" y="4777381"/>
            <a:ext cx="711717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26"/>
          <p:cNvSpPr txBox="1"/>
          <p:nvPr>
            <p:ph idx="10" type="dt"/>
          </p:nvPr>
        </p:nvSpPr>
        <p:spPr>
          <a:xfrm>
            <a:off x="6437312" y="59515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6"/>
          <p:cNvSpPr txBox="1"/>
          <p:nvPr>
            <p:ph idx="11" type="ftr"/>
          </p:nvPr>
        </p:nvSpPr>
        <p:spPr>
          <a:xfrm>
            <a:off x="1181100" y="5951537"/>
            <a:ext cx="5256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6"/>
          <p:cNvSpPr txBox="1"/>
          <p:nvPr>
            <p:ph idx="12" type="sldNum"/>
          </p:nvPr>
        </p:nvSpPr>
        <p:spPr>
          <a:xfrm>
            <a:off x="573087" y="5951537"/>
            <a:ext cx="6080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rázok s popisom">
  <p:cSld name="Obrázok s popisom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type="title"/>
          </p:nvPr>
        </p:nvSpPr>
        <p:spPr>
          <a:xfrm>
            <a:off x="1009442" y="1387058"/>
            <a:ext cx="3481387" cy="11132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8"/>
          <p:cNvSpPr txBox="1"/>
          <p:nvPr>
            <p:ph idx="1" type="body"/>
          </p:nvPr>
        </p:nvSpPr>
        <p:spPr>
          <a:xfrm>
            <a:off x="1009442" y="2500312"/>
            <a:ext cx="3481387" cy="25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52" name="Google Shape;152;p28"/>
          <p:cNvSpPr/>
          <p:nvPr>
            <p:ph idx="2" type="pic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noFill/>
          <a:ln cap="flat" cmpd="sng" w="76200">
            <a:solidFill>
              <a:srgbClr val="BF6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🞇"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🞇"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🞇"/>
              <a:defRPr b="0" i="0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🞇"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🞇"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53" name="Google Shape;153;p28"/>
          <p:cNvSpPr txBox="1"/>
          <p:nvPr>
            <p:ph idx="10" type="dt"/>
          </p:nvPr>
        </p:nvSpPr>
        <p:spPr>
          <a:xfrm>
            <a:off x="6437312" y="59515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8"/>
          <p:cNvSpPr txBox="1"/>
          <p:nvPr>
            <p:ph idx="11" type="ftr"/>
          </p:nvPr>
        </p:nvSpPr>
        <p:spPr>
          <a:xfrm>
            <a:off x="1181100" y="5951537"/>
            <a:ext cx="5256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8"/>
          <p:cNvSpPr txBox="1"/>
          <p:nvPr>
            <p:ph idx="12" type="sldNum"/>
          </p:nvPr>
        </p:nvSpPr>
        <p:spPr>
          <a:xfrm>
            <a:off x="573087" y="5951537"/>
            <a:ext cx="6080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dpis a obsah" type="obj">
  <p:cSld name="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8"/>
          <p:cNvSpPr txBox="1"/>
          <p:nvPr>
            <p:ph type="title"/>
          </p:nvPr>
        </p:nvSpPr>
        <p:spPr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8"/>
          <p:cNvSpPr txBox="1"/>
          <p:nvPr>
            <p:ph idx="1" type="body"/>
          </p:nvPr>
        </p:nvSpPr>
        <p:spPr>
          <a:xfrm>
            <a:off x="1009650" y="1806575"/>
            <a:ext cx="7124700" cy="4052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indent="-305561" lvl="5" marL="274320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12"/>
              <a:buFont typeface="Courier New"/>
              <a:buChar char="o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9pPr>
          </a:lstStyle>
          <a:p/>
        </p:txBody>
      </p:sp>
      <p:sp>
        <p:nvSpPr>
          <p:cNvPr id="51" name="Google Shape;51;p18"/>
          <p:cNvSpPr txBox="1"/>
          <p:nvPr>
            <p:ph idx="10" type="dt"/>
          </p:nvPr>
        </p:nvSpPr>
        <p:spPr>
          <a:xfrm>
            <a:off x="6437312" y="59515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1181100" y="5951537"/>
            <a:ext cx="5256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573087" y="5951537"/>
            <a:ext cx="6080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vislý nadpis a text" type="vertTitleAndTx">
  <p:cSld name="VERTICAL_TITLE_AND_VERTICAL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title"/>
          </p:nvPr>
        </p:nvSpPr>
        <p:spPr>
          <a:xfrm rot="5400000">
            <a:off x="4803378" y="2531906"/>
            <a:ext cx="5185328" cy="1472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body"/>
          </p:nvPr>
        </p:nvSpPr>
        <p:spPr>
          <a:xfrm rot="5400000">
            <a:off x="1150557" y="534608"/>
            <a:ext cx="5185327" cy="54675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19"/>
          <p:cNvSpPr txBox="1"/>
          <p:nvPr>
            <p:ph idx="10" type="dt"/>
          </p:nvPr>
        </p:nvSpPr>
        <p:spPr>
          <a:xfrm>
            <a:off x="6437312" y="59515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9"/>
          <p:cNvSpPr txBox="1"/>
          <p:nvPr>
            <p:ph idx="11" type="ftr"/>
          </p:nvPr>
        </p:nvSpPr>
        <p:spPr>
          <a:xfrm>
            <a:off x="1181100" y="5951537"/>
            <a:ext cx="5256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2" type="sldNum"/>
          </p:nvPr>
        </p:nvSpPr>
        <p:spPr>
          <a:xfrm>
            <a:off x="573087" y="5951537"/>
            <a:ext cx="6080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dpis a zvislý text" type="vertTx">
  <p:cSld name="VERTICAL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0"/>
          <p:cNvSpPr txBox="1"/>
          <p:nvPr>
            <p:ph type="title"/>
          </p:nvPr>
        </p:nvSpPr>
        <p:spPr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0"/>
          <p:cNvSpPr txBox="1"/>
          <p:nvPr>
            <p:ph idx="1" type="body"/>
          </p:nvPr>
        </p:nvSpPr>
        <p:spPr>
          <a:xfrm rot="5400000">
            <a:off x="2545264" y="271539"/>
            <a:ext cx="4051437" cy="7123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20"/>
          <p:cNvSpPr txBox="1"/>
          <p:nvPr>
            <p:ph idx="10" type="dt"/>
          </p:nvPr>
        </p:nvSpPr>
        <p:spPr>
          <a:xfrm>
            <a:off x="6437312" y="59515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/>
          <p:nvPr>
            <p:ph idx="11" type="ftr"/>
          </p:nvPr>
        </p:nvSpPr>
        <p:spPr>
          <a:xfrm>
            <a:off x="1181100" y="5951537"/>
            <a:ext cx="5256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0"/>
          <p:cNvSpPr txBox="1"/>
          <p:nvPr>
            <p:ph idx="12" type="sldNum"/>
          </p:nvPr>
        </p:nvSpPr>
        <p:spPr>
          <a:xfrm>
            <a:off x="573087" y="5951537"/>
            <a:ext cx="6080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sah s popisom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/>
          <p:nvPr>
            <p:ph type="title"/>
          </p:nvPr>
        </p:nvSpPr>
        <p:spPr>
          <a:xfrm>
            <a:off x="1009442" y="446087"/>
            <a:ext cx="2660650" cy="118586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1"/>
          <p:cNvSpPr txBox="1"/>
          <p:nvPr>
            <p:ph idx="1" type="body"/>
          </p:nvPr>
        </p:nvSpPr>
        <p:spPr>
          <a:xfrm>
            <a:off x="3852654" y="446087"/>
            <a:ext cx="4279869" cy="54149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indent="-305561" lvl="5" marL="274320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12"/>
              <a:buFont typeface="Courier New"/>
              <a:buChar char="o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9pPr>
          </a:lstStyle>
          <a:p/>
        </p:txBody>
      </p:sp>
      <p:sp>
        <p:nvSpPr>
          <p:cNvPr id="69" name="Google Shape;69;p21"/>
          <p:cNvSpPr txBox="1"/>
          <p:nvPr>
            <p:ph idx="2" type="body"/>
          </p:nvPr>
        </p:nvSpPr>
        <p:spPr>
          <a:xfrm>
            <a:off x="1009442" y="1631949"/>
            <a:ext cx="2660650" cy="4229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0" name="Google Shape;70;p21"/>
          <p:cNvSpPr txBox="1"/>
          <p:nvPr>
            <p:ph idx="10" type="dt"/>
          </p:nvPr>
        </p:nvSpPr>
        <p:spPr>
          <a:xfrm>
            <a:off x="6437312" y="59515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1" type="ftr"/>
          </p:nvPr>
        </p:nvSpPr>
        <p:spPr>
          <a:xfrm>
            <a:off x="1181100" y="5951537"/>
            <a:ext cx="5256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1"/>
          <p:cNvSpPr txBox="1"/>
          <p:nvPr>
            <p:ph idx="12" type="sldNum"/>
          </p:nvPr>
        </p:nvSpPr>
        <p:spPr>
          <a:xfrm>
            <a:off x="573087" y="5951537"/>
            <a:ext cx="6080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ázdna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 txBox="1"/>
          <p:nvPr>
            <p:ph idx="10" type="dt"/>
          </p:nvPr>
        </p:nvSpPr>
        <p:spPr>
          <a:xfrm>
            <a:off x="6437312" y="59515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2"/>
          <p:cNvSpPr txBox="1"/>
          <p:nvPr>
            <p:ph idx="11" type="ftr"/>
          </p:nvPr>
        </p:nvSpPr>
        <p:spPr>
          <a:xfrm>
            <a:off x="1181100" y="5951537"/>
            <a:ext cx="5256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2" type="sldNum"/>
          </p:nvPr>
        </p:nvSpPr>
        <p:spPr>
          <a:xfrm>
            <a:off x="573087" y="5951537"/>
            <a:ext cx="6080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en nadpis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3"/>
          <p:cNvSpPr txBox="1"/>
          <p:nvPr>
            <p:ph type="title"/>
          </p:nvPr>
        </p:nvSpPr>
        <p:spPr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0" type="dt"/>
          </p:nvPr>
        </p:nvSpPr>
        <p:spPr>
          <a:xfrm>
            <a:off x="6437312" y="59515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3"/>
          <p:cNvSpPr txBox="1"/>
          <p:nvPr>
            <p:ph idx="11" type="ftr"/>
          </p:nvPr>
        </p:nvSpPr>
        <p:spPr>
          <a:xfrm>
            <a:off x="1181100" y="5951537"/>
            <a:ext cx="5256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12" type="sldNum"/>
          </p:nvPr>
        </p:nvSpPr>
        <p:spPr>
          <a:xfrm>
            <a:off x="573087" y="5951537"/>
            <a:ext cx="6080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orovnanie" type="twoTxTwoObj">
  <p:cSld name="TWO_OBJECTS_WITH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4"/>
          <p:cNvSpPr txBox="1"/>
          <p:nvPr>
            <p:ph type="title"/>
          </p:nvPr>
        </p:nvSpPr>
        <p:spPr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4"/>
          <p:cNvSpPr txBox="1"/>
          <p:nvPr>
            <p:ph idx="1" type="body"/>
          </p:nvPr>
        </p:nvSpPr>
        <p:spPr>
          <a:xfrm>
            <a:off x="1348224" y="1812927"/>
            <a:ext cx="313249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" name="Google Shape;85;p24"/>
          <p:cNvSpPr txBox="1"/>
          <p:nvPr>
            <p:ph idx="2" type="body"/>
          </p:nvPr>
        </p:nvSpPr>
        <p:spPr>
          <a:xfrm>
            <a:off x="1009442" y="2389189"/>
            <a:ext cx="3471277" cy="34718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indent="-305561" lvl="5" marL="274320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12"/>
              <a:buFont typeface="Courier New"/>
              <a:buChar char="o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9pPr>
          </a:lstStyle>
          <a:p/>
        </p:txBody>
      </p:sp>
      <p:sp>
        <p:nvSpPr>
          <p:cNvPr id="86" name="Google Shape;86;p24"/>
          <p:cNvSpPr txBox="1"/>
          <p:nvPr>
            <p:ph idx="3" type="body"/>
          </p:nvPr>
        </p:nvSpPr>
        <p:spPr>
          <a:xfrm>
            <a:off x="4984078" y="1812927"/>
            <a:ext cx="315047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0" sz="2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7" name="Google Shape;87;p24"/>
          <p:cNvSpPr txBox="1"/>
          <p:nvPr>
            <p:ph idx="4" type="body"/>
          </p:nvPr>
        </p:nvSpPr>
        <p:spPr>
          <a:xfrm>
            <a:off x="4663280" y="2389189"/>
            <a:ext cx="3471275" cy="34718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indent="-305561" lvl="5" marL="274320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12"/>
              <a:buFont typeface="Courier New"/>
              <a:buChar char="o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9pPr>
          </a:lstStyle>
          <a:p/>
        </p:txBody>
      </p:sp>
      <p:sp>
        <p:nvSpPr>
          <p:cNvPr id="88" name="Google Shape;88;p24"/>
          <p:cNvSpPr txBox="1"/>
          <p:nvPr>
            <p:ph idx="10" type="dt"/>
          </p:nvPr>
        </p:nvSpPr>
        <p:spPr>
          <a:xfrm>
            <a:off x="6437312" y="59515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4"/>
          <p:cNvSpPr txBox="1"/>
          <p:nvPr>
            <p:ph idx="11" type="ftr"/>
          </p:nvPr>
        </p:nvSpPr>
        <p:spPr>
          <a:xfrm>
            <a:off x="1181100" y="5951537"/>
            <a:ext cx="5256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idx="12" type="sldNum"/>
          </p:nvPr>
        </p:nvSpPr>
        <p:spPr>
          <a:xfrm>
            <a:off x="573087" y="5951537"/>
            <a:ext cx="6080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va obsahy" type="twoObj">
  <p:cSld name="TWO_OBJECT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/>
          <p:nvPr>
            <p:ph type="title"/>
          </p:nvPr>
        </p:nvSpPr>
        <p:spPr>
          <a:xfrm>
            <a:off x="1009443" y="675724"/>
            <a:ext cx="7123080" cy="92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5"/>
          <p:cNvSpPr txBox="1"/>
          <p:nvPr>
            <p:ph idx="1" type="body"/>
          </p:nvPr>
        </p:nvSpPr>
        <p:spPr>
          <a:xfrm>
            <a:off x="1009442" y="1809749"/>
            <a:ext cx="3471277" cy="4051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indent="-305561" lvl="5" marL="274320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12"/>
              <a:buFont typeface="Courier New"/>
              <a:buChar char="o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9pPr>
          </a:lstStyle>
          <a:p/>
        </p:txBody>
      </p:sp>
      <p:sp>
        <p:nvSpPr>
          <p:cNvPr id="94" name="Google Shape;94;p25"/>
          <p:cNvSpPr txBox="1"/>
          <p:nvPr>
            <p:ph idx="2" type="body"/>
          </p:nvPr>
        </p:nvSpPr>
        <p:spPr>
          <a:xfrm>
            <a:off x="4663281" y="1809749"/>
            <a:ext cx="3469242" cy="4051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🞇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🞇"/>
              <a:defRPr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🞇"/>
              <a:defRPr/>
            </a:lvl5pPr>
            <a:lvl6pPr indent="-305561" lvl="5" marL="274320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12"/>
              <a:buFont typeface="Courier New"/>
              <a:buChar char="o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ourier New"/>
              <a:buChar char="o"/>
              <a:defRPr sz="1200"/>
            </a:lvl9pPr>
          </a:lstStyle>
          <a:p/>
        </p:txBody>
      </p:sp>
      <p:sp>
        <p:nvSpPr>
          <p:cNvPr id="95" name="Google Shape;95;p25"/>
          <p:cNvSpPr txBox="1"/>
          <p:nvPr>
            <p:ph idx="10" type="dt"/>
          </p:nvPr>
        </p:nvSpPr>
        <p:spPr>
          <a:xfrm>
            <a:off x="6437312" y="59515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5"/>
          <p:cNvSpPr txBox="1"/>
          <p:nvPr>
            <p:ph idx="11" type="ftr"/>
          </p:nvPr>
        </p:nvSpPr>
        <p:spPr>
          <a:xfrm>
            <a:off x="1181100" y="5951537"/>
            <a:ext cx="5256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2" type="sldNum"/>
          </p:nvPr>
        </p:nvSpPr>
        <p:spPr>
          <a:xfrm>
            <a:off x="573087" y="5951537"/>
            <a:ext cx="6080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  <a:defRPr b="0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1009650" y="1806575"/>
            <a:ext cx="7124700" cy="4052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🞇"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🞇"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🞇"/>
              <a:defRPr b="0" i="0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048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🞇"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048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🞇"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0" type="dt"/>
          </p:nvPr>
        </p:nvSpPr>
        <p:spPr>
          <a:xfrm>
            <a:off x="6437312" y="59515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" name="Google Shape;9;p16"/>
          <p:cNvSpPr txBox="1"/>
          <p:nvPr>
            <p:ph idx="11" type="ftr"/>
          </p:nvPr>
        </p:nvSpPr>
        <p:spPr>
          <a:xfrm>
            <a:off x="1181100" y="5951537"/>
            <a:ext cx="5256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" name="Google Shape;10;p16"/>
          <p:cNvSpPr txBox="1"/>
          <p:nvPr>
            <p:ph idx="12" type="sldNum"/>
          </p:nvPr>
        </p:nvSpPr>
        <p:spPr>
          <a:xfrm>
            <a:off x="573087" y="5951537"/>
            <a:ext cx="6080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6"/>
          <p:cNvGrpSpPr/>
          <p:nvPr/>
        </p:nvGrpSpPr>
        <p:grpSpPr>
          <a:xfrm>
            <a:off x="-245567" y="0"/>
            <a:ext cx="9707051" cy="6988266"/>
            <a:chOff x="-245831" y="0"/>
            <a:chExt cx="9707325" cy="6988265"/>
          </a:xfrm>
        </p:grpSpPr>
        <p:grpSp>
          <p:nvGrpSpPr>
            <p:cNvPr id="12" name="Google Shape;12;p16"/>
            <p:cNvGrpSpPr/>
            <p:nvPr/>
          </p:nvGrpSpPr>
          <p:grpSpPr>
            <a:xfrm>
              <a:off x="-245831" y="129783"/>
              <a:ext cx="9389831" cy="6858482"/>
              <a:chOff x="-245831" y="129783"/>
              <a:chExt cx="9389831" cy="6858482"/>
            </a:xfrm>
          </p:grpSpPr>
          <p:sp>
            <p:nvSpPr>
              <p:cNvPr id="13" name="Google Shape;13;p16"/>
              <p:cNvSpPr/>
              <p:nvPr/>
            </p:nvSpPr>
            <p:spPr>
              <a:xfrm rot="8051039">
                <a:off x="-11813" y="3783436"/>
                <a:ext cx="1054883" cy="1098447"/>
              </a:xfrm>
              <a:custGeom>
                <a:rect b="b" l="l" r="r" t="t"/>
                <a:pathLst>
                  <a:path extrusionOk="0" h="1412" w="1356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4" name="Google Shape;14;p16"/>
              <p:cNvSpPr/>
              <p:nvPr/>
            </p:nvSpPr>
            <p:spPr>
              <a:xfrm rot="7569598">
                <a:off x="558950" y="196683"/>
                <a:ext cx="832668" cy="1313484"/>
              </a:xfrm>
              <a:custGeom>
                <a:rect b="b" l="l" r="r" t="t"/>
                <a:pathLst>
                  <a:path extrusionOk="0" h="1874" w="1188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5" name="Google Shape;15;p16"/>
              <p:cNvSpPr/>
              <p:nvPr/>
            </p:nvSpPr>
            <p:spPr>
              <a:xfrm rot="-9750179">
                <a:off x="7750232" y="597775"/>
                <a:ext cx="1064273" cy="1063143"/>
              </a:xfrm>
              <a:custGeom>
                <a:rect b="b" l="l" r="r" t="t"/>
                <a:pathLst>
                  <a:path extrusionOk="0" h="1882" w="1884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6" name="Google Shape;16;p16"/>
              <p:cNvSpPr/>
              <p:nvPr/>
            </p:nvSpPr>
            <p:spPr>
              <a:xfrm rot="6220444">
                <a:off x="7291403" y="1558152"/>
                <a:ext cx="570505" cy="1349733"/>
              </a:xfrm>
              <a:custGeom>
                <a:rect b="b" l="l" r="r" t="t"/>
                <a:pathLst>
                  <a:path extrusionOk="0" h="1358" w="574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7" name="Google Shape;17;p16"/>
              <p:cNvSpPr/>
              <p:nvPr/>
            </p:nvSpPr>
            <p:spPr>
              <a:xfrm rot="6533397">
                <a:off x="7959862" y="4914145"/>
                <a:ext cx="854656" cy="1307334"/>
              </a:xfrm>
              <a:custGeom>
                <a:rect b="b" l="l" r="r" t="t"/>
                <a:pathLst>
                  <a:path extrusionOk="0" h="1444" w="9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8" name="Google Shape;18;p16"/>
              <p:cNvSpPr/>
              <p:nvPr/>
            </p:nvSpPr>
            <p:spPr>
              <a:xfrm rot="7604267">
                <a:off x="7426592" y="5451070"/>
                <a:ext cx="795973" cy="1524580"/>
              </a:xfrm>
              <a:custGeom>
                <a:rect b="b" l="l" r="r" t="t"/>
                <a:pathLst>
                  <a:path extrusionOk="0" h="1720" w="898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19" name="Google Shape;19;p16"/>
            <p:cNvGrpSpPr/>
            <p:nvPr/>
          </p:nvGrpSpPr>
          <p:grpSpPr>
            <a:xfrm>
              <a:off x="1" y="91586"/>
              <a:ext cx="9143999" cy="6766413"/>
              <a:chOff x="1" y="91586"/>
              <a:chExt cx="9143999" cy="6766413"/>
            </a:xfrm>
          </p:grpSpPr>
          <p:sp>
            <p:nvSpPr>
              <p:cNvPr id="20" name="Google Shape;20;p16"/>
              <p:cNvSpPr/>
              <p:nvPr/>
            </p:nvSpPr>
            <p:spPr>
              <a:xfrm rot="-1645933">
                <a:off x="7722899" y="3726444"/>
                <a:ext cx="934359" cy="972946"/>
              </a:xfrm>
              <a:custGeom>
                <a:rect b="b" l="l" r="r" t="t"/>
                <a:pathLst>
                  <a:path extrusionOk="0" h="1412" w="1356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1" name="Google Shape;21;p16"/>
              <p:cNvSpPr/>
              <p:nvPr/>
            </p:nvSpPr>
            <p:spPr>
              <a:xfrm rot="-8740123">
                <a:off x="6911677" y="5192992"/>
                <a:ext cx="658602" cy="1261468"/>
              </a:xfrm>
              <a:custGeom>
                <a:rect b="b" l="l" r="r" t="t"/>
                <a:pathLst>
                  <a:path extrusionOk="0" h="1720" w="898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2" name="Google Shape;22;p16"/>
              <p:cNvSpPr/>
              <p:nvPr/>
            </p:nvSpPr>
            <p:spPr>
              <a:xfrm rot="1886122">
                <a:off x="7260150" y="2458059"/>
                <a:ext cx="819391" cy="853231"/>
              </a:xfrm>
              <a:custGeom>
                <a:rect b="b" l="l" r="r" t="t"/>
                <a:pathLst>
                  <a:path extrusionOk="0" h="1412" w="1356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3" name="Google Shape;23;p16"/>
              <p:cNvSpPr/>
              <p:nvPr/>
            </p:nvSpPr>
            <p:spPr>
              <a:xfrm rot="-2141455">
                <a:off x="8145717" y="189385"/>
                <a:ext cx="644376" cy="985678"/>
              </a:xfrm>
              <a:custGeom>
                <a:rect b="b" l="l" r="r" t="t"/>
                <a:pathLst>
                  <a:path extrusionOk="0" h="1444" w="9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4" name="Google Shape;24;p16"/>
              <p:cNvSpPr/>
              <p:nvPr/>
            </p:nvSpPr>
            <p:spPr>
              <a:xfrm rot="-5400000">
                <a:off x="7201560" y="869773"/>
                <a:ext cx="359022" cy="849390"/>
              </a:xfrm>
              <a:custGeom>
                <a:rect b="b" l="l" r="r" t="t"/>
                <a:pathLst>
                  <a:path extrusionOk="0" h="1358" w="574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5" name="Google Shape;25;p16"/>
              <p:cNvSpPr/>
              <p:nvPr/>
            </p:nvSpPr>
            <p:spPr>
              <a:xfrm rot="2065346">
                <a:off x="782448" y="200491"/>
                <a:ext cx="753489" cy="1188586"/>
              </a:xfrm>
              <a:custGeom>
                <a:rect b="b" l="l" r="r" t="t"/>
                <a:pathLst>
                  <a:path extrusionOk="0" h="1874" w="1188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6" name="Google Shape;26;p16"/>
              <p:cNvSpPr/>
              <p:nvPr/>
            </p:nvSpPr>
            <p:spPr>
              <a:xfrm>
                <a:off x="8828844" y="1270466"/>
                <a:ext cx="315155" cy="776632"/>
              </a:xfrm>
              <a:custGeom>
                <a:rect b="b" l="l" r="r" t="t"/>
                <a:pathLst>
                  <a:path extrusionOk="0" h="690" w="28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7" name="Google Shape;27;p16"/>
              <p:cNvSpPr/>
              <p:nvPr/>
            </p:nvSpPr>
            <p:spPr>
              <a:xfrm>
                <a:off x="10820" y="5117153"/>
                <a:ext cx="692706" cy="903148"/>
              </a:xfrm>
              <a:custGeom>
                <a:rect b="b" l="l" r="r" t="t"/>
                <a:pathLst>
                  <a:path extrusionOk="0" h="824" w="632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8" name="Google Shape;28;p16"/>
              <p:cNvSpPr/>
              <p:nvPr/>
            </p:nvSpPr>
            <p:spPr>
              <a:xfrm>
                <a:off x="1" y="2438400"/>
                <a:ext cx="453574" cy="852529"/>
              </a:xfrm>
              <a:custGeom>
                <a:rect b="b" l="l" r="r" t="t"/>
                <a:pathLst>
                  <a:path extrusionOk="0" h="718" w="382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9" name="Google Shape;29;p16"/>
              <p:cNvSpPr/>
              <p:nvPr/>
            </p:nvSpPr>
            <p:spPr>
              <a:xfrm>
                <a:off x="8551334" y="6180666"/>
                <a:ext cx="592666" cy="677333"/>
              </a:xfrm>
              <a:custGeom>
                <a:rect b="b" l="l" r="r" t="t"/>
                <a:pathLst>
                  <a:path extrusionOk="0" h="640" w="56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30" name="Google Shape;30;p16"/>
            <p:cNvGrpSpPr/>
            <p:nvPr/>
          </p:nvGrpSpPr>
          <p:grpSpPr>
            <a:xfrm>
              <a:off x="-17347" y="0"/>
              <a:ext cx="9478841" cy="6857992"/>
              <a:chOff x="-17347" y="0"/>
              <a:chExt cx="9478841" cy="6857992"/>
            </a:xfrm>
          </p:grpSpPr>
          <p:sp>
            <p:nvSpPr>
              <p:cNvPr id="31" name="Google Shape;31;p16"/>
              <p:cNvSpPr/>
              <p:nvPr/>
            </p:nvSpPr>
            <p:spPr>
              <a:xfrm rot="9111631">
                <a:off x="7788433" y="1465582"/>
                <a:ext cx="1285378" cy="1966190"/>
              </a:xfrm>
              <a:custGeom>
                <a:rect b="b" l="l" r="r" t="t"/>
                <a:pathLst>
                  <a:path extrusionOk="0" h="1444" w="9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2" name="Google Shape;32;p16"/>
              <p:cNvSpPr/>
              <p:nvPr/>
            </p:nvSpPr>
            <p:spPr>
              <a:xfrm rot="4324833">
                <a:off x="8243059" y="5300272"/>
                <a:ext cx="474357" cy="1154204"/>
              </a:xfrm>
              <a:custGeom>
                <a:rect b="b" l="l" r="r" t="t"/>
                <a:pathLst>
                  <a:path extrusionOk="0" h="1202" w="494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3" name="Google Shape;33;p16"/>
              <p:cNvSpPr/>
              <p:nvPr/>
            </p:nvSpPr>
            <p:spPr>
              <a:xfrm rot="-1940652">
                <a:off x="7187072" y="3993953"/>
                <a:ext cx="942538" cy="1486797"/>
              </a:xfrm>
              <a:custGeom>
                <a:rect b="b" l="l" r="r" t="t"/>
                <a:pathLst>
                  <a:path extrusionOk="0" h="1874" w="1188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4" name="Google Shape;34;p16"/>
              <p:cNvSpPr/>
              <p:nvPr/>
            </p:nvSpPr>
            <p:spPr>
              <a:xfrm rot="1177916">
                <a:off x="7823628" y="381725"/>
                <a:ext cx="511311" cy="1209688"/>
              </a:xfrm>
              <a:custGeom>
                <a:rect b="b" l="l" r="r" t="t"/>
                <a:pathLst>
                  <a:path extrusionOk="0" h="1358" w="574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5" name="Google Shape;35;p16"/>
              <p:cNvSpPr/>
              <p:nvPr/>
            </p:nvSpPr>
            <p:spPr>
              <a:xfrm rot="7111237">
                <a:off x="8078228" y="3447288"/>
                <a:ext cx="969106" cy="1009128"/>
              </a:xfrm>
              <a:custGeom>
                <a:rect b="b" l="l" r="r" t="t"/>
                <a:pathLst>
                  <a:path extrusionOk="0" h="1412" w="1356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6" name="Google Shape;36;p16"/>
              <p:cNvSpPr/>
              <p:nvPr/>
            </p:nvSpPr>
            <p:spPr>
              <a:xfrm>
                <a:off x="13588" y="6104914"/>
                <a:ext cx="482600" cy="753078"/>
              </a:xfrm>
              <a:custGeom>
                <a:rect b="b" l="l" r="r" t="t"/>
                <a:pathLst>
                  <a:path extrusionOk="0" h="640" w="424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1960"/>
                </a:srgb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7" name="Google Shape;37;p16"/>
              <p:cNvSpPr/>
              <p:nvPr/>
            </p:nvSpPr>
            <p:spPr>
              <a:xfrm>
                <a:off x="-17347" y="3350958"/>
                <a:ext cx="912820" cy="1114002"/>
              </a:xfrm>
              <a:custGeom>
                <a:rect b="b" l="l" r="r" t="t"/>
                <a:pathLst>
                  <a:path extrusionOk="0" h="742" w="608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8" name="Google Shape;38;p16"/>
              <p:cNvSpPr/>
              <p:nvPr/>
            </p:nvSpPr>
            <p:spPr>
              <a:xfrm>
                <a:off x="-17347" y="1413937"/>
                <a:ext cx="499947" cy="1321457"/>
              </a:xfrm>
              <a:custGeom>
                <a:rect b="b" l="l" r="r" t="t"/>
                <a:pathLst>
                  <a:path extrusionOk="0" h="1126" w="4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784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39" name="Google Shape;39;p16"/>
              <p:cNvSpPr/>
              <p:nvPr/>
            </p:nvSpPr>
            <p:spPr>
              <a:xfrm>
                <a:off x="0" y="0"/>
                <a:ext cx="1049548" cy="750335"/>
              </a:xfrm>
              <a:custGeom>
                <a:rect b="b" l="l" r="r" t="t"/>
                <a:pathLst>
                  <a:path extrusionOk="0" h="652" w="91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784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0" name="Google Shape;40;p16"/>
              <p:cNvSpPr/>
              <p:nvPr/>
            </p:nvSpPr>
            <p:spPr>
              <a:xfrm>
                <a:off x="8350389" y="11466"/>
                <a:ext cx="793611" cy="554378"/>
              </a:xfrm>
              <a:custGeom>
                <a:rect b="b" l="l" r="r" t="t"/>
                <a:pathLst>
                  <a:path extrusionOk="0" h="482" w="690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784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41" name="Google Shape;41;p16"/>
              <p:cNvSpPr/>
              <p:nvPr/>
            </p:nvSpPr>
            <p:spPr>
              <a:xfrm>
                <a:off x="6973892" y="6209551"/>
                <a:ext cx="1162575" cy="647993"/>
              </a:xfrm>
              <a:custGeom>
                <a:rect b="b" l="l" r="r" t="t"/>
                <a:pathLst>
                  <a:path extrusionOk="0" h="544" w="976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784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27"/>
          <p:cNvGrpSpPr/>
          <p:nvPr/>
        </p:nvGrpSpPr>
        <p:grpSpPr>
          <a:xfrm>
            <a:off x="-245567" y="0"/>
            <a:ext cx="9707051" cy="6988266"/>
            <a:chOff x="-245831" y="0"/>
            <a:chExt cx="9707325" cy="6988265"/>
          </a:xfrm>
        </p:grpSpPr>
        <p:grpSp>
          <p:nvGrpSpPr>
            <p:cNvPr id="106" name="Google Shape;106;p27"/>
            <p:cNvGrpSpPr/>
            <p:nvPr/>
          </p:nvGrpSpPr>
          <p:grpSpPr>
            <a:xfrm>
              <a:off x="-245831" y="129783"/>
              <a:ext cx="9389831" cy="6858482"/>
              <a:chOff x="-245831" y="129783"/>
              <a:chExt cx="9389831" cy="6858482"/>
            </a:xfrm>
          </p:grpSpPr>
          <p:sp>
            <p:nvSpPr>
              <p:cNvPr id="107" name="Google Shape;107;p27"/>
              <p:cNvSpPr/>
              <p:nvPr/>
            </p:nvSpPr>
            <p:spPr>
              <a:xfrm rot="8051039">
                <a:off x="-11813" y="3783436"/>
                <a:ext cx="1054883" cy="1098447"/>
              </a:xfrm>
              <a:custGeom>
                <a:rect b="b" l="l" r="r" t="t"/>
                <a:pathLst>
                  <a:path extrusionOk="0" h="1412" w="1356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08" name="Google Shape;108;p27"/>
              <p:cNvSpPr/>
              <p:nvPr/>
            </p:nvSpPr>
            <p:spPr>
              <a:xfrm rot="7569598">
                <a:off x="558950" y="196683"/>
                <a:ext cx="832668" cy="1313484"/>
              </a:xfrm>
              <a:custGeom>
                <a:rect b="b" l="l" r="r" t="t"/>
                <a:pathLst>
                  <a:path extrusionOk="0" h="1874" w="1188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09" name="Google Shape;109;p27"/>
              <p:cNvSpPr/>
              <p:nvPr/>
            </p:nvSpPr>
            <p:spPr>
              <a:xfrm rot="-9750179">
                <a:off x="7750232" y="597775"/>
                <a:ext cx="1064273" cy="1063143"/>
              </a:xfrm>
              <a:custGeom>
                <a:rect b="b" l="l" r="r" t="t"/>
                <a:pathLst>
                  <a:path extrusionOk="0" h="1882" w="1884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10" name="Google Shape;110;p27"/>
              <p:cNvSpPr/>
              <p:nvPr/>
            </p:nvSpPr>
            <p:spPr>
              <a:xfrm rot="6220444">
                <a:off x="7291403" y="1558152"/>
                <a:ext cx="570505" cy="1349733"/>
              </a:xfrm>
              <a:custGeom>
                <a:rect b="b" l="l" r="r" t="t"/>
                <a:pathLst>
                  <a:path extrusionOk="0" h="1358" w="574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11" name="Google Shape;111;p27"/>
              <p:cNvSpPr/>
              <p:nvPr/>
            </p:nvSpPr>
            <p:spPr>
              <a:xfrm rot="6533397">
                <a:off x="7959862" y="4914145"/>
                <a:ext cx="854656" cy="1307334"/>
              </a:xfrm>
              <a:custGeom>
                <a:rect b="b" l="l" r="r" t="t"/>
                <a:pathLst>
                  <a:path extrusionOk="0" h="1444" w="9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12" name="Google Shape;112;p27"/>
              <p:cNvSpPr/>
              <p:nvPr/>
            </p:nvSpPr>
            <p:spPr>
              <a:xfrm rot="7604267">
                <a:off x="7426592" y="5451070"/>
                <a:ext cx="795973" cy="1524580"/>
              </a:xfrm>
              <a:custGeom>
                <a:rect b="b" l="l" r="r" t="t"/>
                <a:pathLst>
                  <a:path extrusionOk="0" h="1720" w="898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4705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113" name="Google Shape;113;p27"/>
            <p:cNvGrpSpPr/>
            <p:nvPr/>
          </p:nvGrpSpPr>
          <p:grpSpPr>
            <a:xfrm>
              <a:off x="1" y="91586"/>
              <a:ext cx="9143999" cy="6766413"/>
              <a:chOff x="1" y="91586"/>
              <a:chExt cx="9143999" cy="6766413"/>
            </a:xfrm>
          </p:grpSpPr>
          <p:sp>
            <p:nvSpPr>
              <p:cNvPr id="114" name="Google Shape;114;p27"/>
              <p:cNvSpPr/>
              <p:nvPr/>
            </p:nvSpPr>
            <p:spPr>
              <a:xfrm rot="-1645933">
                <a:off x="7722899" y="3726444"/>
                <a:ext cx="934359" cy="972946"/>
              </a:xfrm>
              <a:custGeom>
                <a:rect b="b" l="l" r="r" t="t"/>
                <a:pathLst>
                  <a:path extrusionOk="0" h="1412" w="1356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15" name="Google Shape;115;p27"/>
              <p:cNvSpPr/>
              <p:nvPr/>
            </p:nvSpPr>
            <p:spPr>
              <a:xfrm rot="-8740123">
                <a:off x="6911677" y="5192992"/>
                <a:ext cx="658602" cy="1261468"/>
              </a:xfrm>
              <a:custGeom>
                <a:rect b="b" l="l" r="r" t="t"/>
                <a:pathLst>
                  <a:path extrusionOk="0" h="1720" w="898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16" name="Google Shape;116;p27"/>
              <p:cNvSpPr/>
              <p:nvPr/>
            </p:nvSpPr>
            <p:spPr>
              <a:xfrm rot="1886122">
                <a:off x="7260150" y="2458059"/>
                <a:ext cx="819391" cy="853231"/>
              </a:xfrm>
              <a:custGeom>
                <a:rect b="b" l="l" r="r" t="t"/>
                <a:pathLst>
                  <a:path extrusionOk="0" h="1412" w="1356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17" name="Google Shape;117;p27"/>
              <p:cNvSpPr/>
              <p:nvPr/>
            </p:nvSpPr>
            <p:spPr>
              <a:xfrm rot="-2141455">
                <a:off x="8145717" y="189385"/>
                <a:ext cx="644376" cy="985678"/>
              </a:xfrm>
              <a:custGeom>
                <a:rect b="b" l="l" r="r" t="t"/>
                <a:pathLst>
                  <a:path extrusionOk="0" h="1444" w="9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18" name="Google Shape;118;p27"/>
              <p:cNvSpPr/>
              <p:nvPr/>
            </p:nvSpPr>
            <p:spPr>
              <a:xfrm rot="-5400000">
                <a:off x="7201560" y="869773"/>
                <a:ext cx="359022" cy="849390"/>
              </a:xfrm>
              <a:custGeom>
                <a:rect b="b" l="l" r="r" t="t"/>
                <a:pathLst>
                  <a:path extrusionOk="0" h="1358" w="574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19" name="Google Shape;119;p27"/>
              <p:cNvSpPr/>
              <p:nvPr/>
            </p:nvSpPr>
            <p:spPr>
              <a:xfrm rot="2065346">
                <a:off x="782448" y="200491"/>
                <a:ext cx="753489" cy="1188586"/>
              </a:xfrm>
              <a:custGeom>
                <a:rect b="b" l="l" r="r" t="t"/>
                <a:pathLst>
                  <a:path extrusionOk="0" h="1874" w="1188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20" name="Google Shape;120;p27"/>
              <p:cNvSpPr/>
              <p:nvPr/>
            </p:nvSpPr>
            <p:spPr>
              <a:xfrm>
                <a:off x="8828844" y="1270466"/>
                <a:ext cx="315155" cy="776632"/>
              </a:xfrm>
              <a:custGeom>
                <a:rect b="b" l="l" r="r" t="t"/>
                <a:pathLst>
                  <a:path extrusionOk="0" h="690" w="28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21" name="Google Shape;121;p27"/>
              <p:cNvSpPr/>
              <p:nvPr/>
            </p:nvSpPr>
            <p:spPr>
              <a:xfrm>
                <a:off x="10820" y="5117153"/>
                <a:ext cx="692706" cy="903148"/>
              </a:xfrm>
              <a:custGeom>
                <a:rect b="b" l="l" r="r" t="t"/>
                <a:pathLst>
                  <a:path extrusionOk="0" h="824" w="632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22" name="Google Shape;122;p27"/>
              <p:cNvSpPr/>
              <p:nvPr/>
            </p:nvSpPr>
            <p:spPr>
              <a:xfrm>
                <a:off x="1" y="2438400"/>
                <a:ext cx="453574" cy="852529"/>
              </a:xfrm>
              <a:custGeom>
                <a:rect b="b" l="l" r="r" t="t"/>
                <a:pathLst>
                  <a:path extrusionOk="0" h="718" w="382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23" name="Google Shape;123;p27"/>
              <p:cNvSpPr/>
              <p:nvPr/>
            </p:nvSpPr>
            <p:spPr>
              <a:xfrm>
                <a:off x="8551334" y="6180666"/>
                <a:ext cx="592666" cy="677333"/>
              </a:xfrm>
              <a:custGeom>
                <a:rect b="b" l="l" r="r" t="t"/>
                <a:pathLst>
                  <a:path extrusionOk="0" h="640" w="56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7843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grpSp>
          <p:nvGrpSpPr>
            <p:cNvPr id="124" name="Google Shape;124;p27"/>
            <p:cNvGrpSpPr/>
            <p:nvPr/>
          </p:nvGrpSpPr>
          <p:grpSpPr>
            <a:xfrm>
              <a:off x="-17347" y="0"/>
              <a:ext cx="9478841" cy="6857992"/>
              <a:chOff x="-17347" y="0"/>
              <a:chExt cx="9478841" cy="6857992"/>
            </a:xfrm>
          </p:grpSpPr>
          <p:sp>
            <p:nvSpPr>
              <p:cNvPr id="125" name="Google Shape;125;p27"/>
              <p:cNvSpPr/>
              <p:nvPr/>
            </p:nvSpPr>
            <p:spPr>
              <a:xfrm rot="9111631">
                <a:off x="7788433" y="1465582"/>
                <a:ext cx="1285378" cy="1966190"/>
              </a:xfrm>
              <a:custGeom>
                <a:rect b="b" l="l" r="r" t="t"/>
                <a:pathLst>
                  <a:path extrusionOk="0" h="1444" w="9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26" name="Google Shape;126;p27"/>
              <p:cNvSpPr/>
              <p:nvPr/>
            </p:nvSpPr>
            <p:spPr>
              <a:xfrm rot="4324833">
                <a:off x="8243059" y="5300272"/>
                <a:ext cx="474357" cy="1154204"/>
              </a:xfrm>
              <a:custGeom>
                <a:rect b="b" l="l" r="r" t="t"/>
                <a:pathLst>
                  <a:path extrusionOk="0" h="1202" w="494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27" name="Google Shape;127;p27"/>
              <p:cNvSpPr/>
              <p:nvPr/>
            </p:nvSpPr>
            <p:spPr>
              <a:xfrm rot="-1940652">
                <a:off x="7187072" y="3993953"/>
                <a:ext cx="942538" cy="1486797"/>
              </a:xfrm>
              <a:custGeom>
                <a:rect b="b" l="l" r="r" t="t"/>
                <a:pathLst>
                  <a:path extrusionOk="0" h="1874" w="1188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28" name="Google Shape;128;p27"/>
              <p:cNvSpPr/>
              <p:nvPr/>
            </p:nvSpPr>
            <p:spPr>
              <a:xfrm rot="1177916">
                <a:off x="7823628" y="381725"/>
                <a:ext cx="511311" cy="1209688"/>
              </a:xfrm>
              <a:custGeom>
                <a:rect b="b" l="l" r="r" t="t"/>
                <a:pathLst>
                  <a:path extrusionOk="0" h="1358" w="574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29" name="Google Shape;129;p27"/>
              <p:cNvSpPr/>
              <p:nvPr/>
            </p:nvSpPr>
            <p:spPr>
              <a:xfrm rot="7111237">
                <a:off x="8078228" y="3447288"/>
                <a:ext cx="969106" cy="1009128"/>
              </a:xfrm>
              <a:custGeom>
                <a:rect b="b" l="l" r="r" t="t"/>
                <a:pathLst>
                  <a:path extrusionOk="0" h="1412" w="1356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30" name="Google Shape;130;p27"/>
              <p:cNvSpPr/>
              <p:nvPr/>
            </p:nvSpPr>
            <p:spPr>
              <a:xfrm>
                <a:off x="13588" y="6104914"/>
                <a:ext cx="482600" cy="753078"/>
              </a:xfrm>
              <a:custGeom>
                <a:rect b="b" l="l" r="r" t="t"/>
                <a:pathLst>
                  <a:path extrusionOk="0" h="640" w="424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1960"/>
                </a:srgb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31" name="Google Shape;131;p27"/>
              <p:cNvSpPr/>
              <p:nvPr/>
            </p:nvSpPr>
            <p:spPr>
              <a:xfrm>
                <a:off x="-17347" y="3350958"/>
                <a:ext cx="912820" cy="1114002"/>
              </a:xfrm>
              <a:custGeom>
                <a:rect b="b" l="l" r="r" t="t"/>
                <a:pathLst>
                  <a:path extrusionOk="0" h="742" w="608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1960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32" name="Google Shape;132;p27"/>
              <p:cNvSpPr/>
              <p:nvPr/>
            </p:nvSpPr>
            <p:spPr>
              <a:xfrm>
                <a:off x="-17347" y="1413937"/>
                <a:ext cx="499947" cy="1321457"/>
              </a:xfrm>
              <a:custGeom>
                <a:rect b="b" l="l" r="r" t="t"/>
                <a:pathLst>
                  <a:path extrusionOk="0" h="1126" w="4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784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33" name="Google Shape;133;p27"/>
              <p:cNvSpPr/>
              <p:nvPr/>
            </p:nvSpPr>
            <p:spPr>
              <a:xfrm>
                <a:off x="0" y="0"/>
                <a:ext cx="1049548" cy="750335"/>
              </a:xfrm>
              <a:custGeom>
                <a:rect b="b" l="l" r="r" t="t"/>
                <a:pathLst>
                  <a:path extrusionOk="0" h="652" w="91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784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34" name="Google Shape;134;p27"/>
              <p:cNvSpPr/>
              <p:nvPr/>
            </p:nvSpPr>
            <p:spPr>
              <a:xfrm>
                <a:off x="8350389" y="11466"/>
                <a:ext cx="793611" cy="554378"/>
              </a:xfrm>
              <a:custGeom>
                <a:rect b="b" l="l" r="r" t="t"/>
                <a:pathLst>
                  <a:path extrusionOk="0" h="482" w="690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784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135" name="Google Shape;135;p27"/>
              <p:cNvSpPr/>
              <p:nvPr/>
            </p:nvSpPr>
            <p:spPr>
              <a:xfrm>
                <a:off x="6973892" y="6209551"/>
                <a:ext cx="1162575" cy="647993"/>
              </a:xfrm>
              <a:custGeom>
                <a:rect b="b" l="l" r="r" t="t"/>
                <a:pathLst>
                  <a:path extrusionOk="0" h="544" w="976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784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Verdana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  <p:sp>
        <p:nvSpPr>
          <p:cNvPr id="136" name="Google Shape;136;p27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 cap="rnd" cmpd="sng" w="12700">
            <a:solidFill>
              <a:srgbClr val="BF6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7" name="Google Shape;137;p27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rgbClr val="BF6C00"/>
          </a:solidFill>
          <a:ln cap="rnd" cmpd="sng" w="12700">
            <a:solidFill>
              <a:srgbClr val="BF6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8" name="Google Shape;138;p27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 cap="rnd" cmpd="sng" w="12700">
            <a:solidFill>
              <a:srgbClr val="BF6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Google Shape;139;p27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rgbClr val="BF6C00"/>
          </a:solidFill>
          <a:ln cap="rnd" cmpd="sng" w="12700">
            <a:solidFill>
              <a:srgbClr val="BF6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0" name="Google Shape;140;p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 cap="rnd" cmpd="sng" w="12700">
            <a:solidFill>
              <a:srgbClr val="BF6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1" name="Google Shape;141;p27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 cap="rnd" cmpd="sng" w="12700">
            <a:solidFill>
              <a:srgbClr val="BF6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2" name="Google Shape;142;p27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rgbClr val="BF6C00"/>
          </a:solidFill>
          <a:ln cap="rnd" cmpd="sng" w="12700">
            <a:solidFill>
              <a:srgbClr val="BF6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3" name="Google Shape;143;p27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rgbClr val="BF6C00"/>
          </a:solidFill>
          <a:ln cap="rnd" cmpd="sng" w="12700">
            <a:solidFill>
              <a:srgbClr val="BF6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4" name="Google Shape;144;p27"/>
          <p:cNvSpPr txBox="1"/>
          <p:nvPr>
            <p:ph type="title"/>
          </p:nvPr>
        </p:nvSpPr>
        <p:spPr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  <a:defRPr b="0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5" name="Google Shape;145;p27"/>
          <p:cNvSpPr txBox="1"/>
          <p:nvPr>
            <p:ph idx="1" type="body"/>
          </p:nvPr>
        </p:nvSpPr>
        <p:spPr>
          <a:xfrm>
            <a:off x="1009650" y="1806575"/>
            <a:ext cx="7124700" cy="4052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🞇"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302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🞇"/>
              <a:defRPr b="0" i="0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175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🞇"/>
              <a:defRPr b="0" i="0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048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🞇"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048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Symbols"/>
              <a:buChar char="🞇"/>
              <a:defRPr b="0" i="0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6" name="Google Shape;146;p27"/>
          <p:cNvSpPr txBox="1"/>
          <p:nvPr>
            <p:ph idx="10" type="dt"/>
          </p:nvPr>
        </p:nvSpPr>
        <p:spPr>
          <a:xfrm>
            <a:off x="6437312" y="595153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7" name="Google Shape;147;p27"/>
          <p:cNvSpPr txBox="1"/>
          <p:nvPr>
            <p:ph idx="11" type="ftr"/>
          </p:nvPr>
        </p:nvSpPr>
        <p:spPr>
          <a:xfrm>
            <a:off x="1181100" y="5951537"/>
            <a:ext cx="5256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8" name="Google Shape;148;p27"/>
          <p:cNvSpPr txBox="1"/>
          <p:nvPr>
            <p:ph idx="12" type="sldNum"/>
          </p:nvPr>
        </p:nvSpPr>
        <p:spPr>
          <a:xfrm>
            <a:off x="573087" y="5951537"/>
            <a:ext cx="6080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</p:sldLayoutIdLst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33.png"/><Relationship Id="rId5" Type="http://schemas.openxmlformats.org/officeDocument/2006/relationships/image" Target="../media/image45.png"/><Relationship Id="rId6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30.png"/><Relationship Id="rId5" Type="http://schemas.openxmlformats.org/officeDocument/2006/relationships/image" Target="../media/image40.png"/><Relationship Id="rId6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0.png"/><Relationship Id="rId6" Type="http://schemas.openxmlformats.org/officeDocument/2006/relationships/image" Target="../media/image44.png"/><Relationship Id="rId7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7.png"/><Relationship Id="rId7" Type="http://schemas.openxmlformats.org/officeDocument/2006/relationships/image" Target="../media/image27.png"/><Relationship Id="rId8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28.png"/><Relationship Id="rId5" Type="http://schemas.openxmlformats.org/officeDocument/2006/relationships/image" Target="../media/image23.png"/><Relationship Id="rId6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43.png"/><Relationship Id="rId6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24.png"/><Relationship Id="rId5" Type="http://schemas.openxmlformats.org/officeDocument/2006/relationships/image" Target="../media/image42.png"/><Relationship Id="rId6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"/>
          <p:cNvSpPr txBox="1"/>
          <p:nvPr>
            <p:ph type="ctrTitle"/>
          </p:nvPr>
        </p:nvSpPr>
        <p:spPr>
          <a:xfrm>
            <a:off x="179375" y="404797"/>
            <a:ext cx="8280300" cy="157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600"/>
              </a:buClr>
              <a:buSzPts val="4400"/>
              <a:buFont typeface="Verdana"/>
              <a:buNone/>
            </a:pPr>
            <a:r>
              <a:rPr b="1" i="1" lang="en-US" sz="3400" u="none">
                <a:solidFill>
                  <a:srgbClr val="FFE599"/>
                </a:solidFill>
                <a:latin typeface="Verdana"/>
                <a:ea typeface="Verdana"/>
                <a:cs typeface="Verdana"/>
                <a:sym typeface="Verdana"/>
              </a:rPr>
              <a:t>Gabonafélék és takarmány- növények</a:t>
            </a:r>
            <a:endParaRPr b="1" i="1" sz="3400" u="none">
              <a:solidFill>
                <a:srgbClr val="FFE5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600"/>
              </a:buClr>
              <a:buSzPts val="4400"/>
              <a:buFont typeface="Verdana"/>
              <a:buNone/>
            </a:pPr>
            <a:r>
              <a:rPr b="1" i="1" lang="en-US" sz="3400">
                <a:solidFill>
                  <a:srgbClr val="FFE599"/>
                </a:solidFill>
              </a:rPr>
              <a:t>Obilniny a krmoviny</a:t>
            </a:r>
            <a:endParaRPr b="1" i="1" sz="3400">
              <a:solidFill>
                <a:srgbClr val="FFE599"/>
              </a:solidFill>
            </a:endParaRPr>
          </a:p>
        </p:txBody>
      </p:sp>
      <p:pic>
        <p:nvPicPr>
          <p:cNvPr id="161" name="Google Shape;16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1675" y="3141662"/>
            <a:ext cx="4486275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" y="3141662"/>
            <a:ext cx="4314825" cy="32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"/>
          <p:cNvSpPr txBox="1"/>
          <p:nvPr>
            <p:ph idx="1" type="body"/>
          </p:nvPr>
        </p:nvSpPr>
        <p:spPr>
          <a:xfrm>
            <a:off x="250825" y="333375"/>
            <a:ext cx="8497887" cy="2087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873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900"/>
              <a:buFont typeface="Noto Sans Symbols"/>
              <a:buChar char="🞇"/>
            </a:pPr>
            <a:r>
              <a:rPr lang="en-US" sz="3900"/>
              <a:t>L</a:t>
            </a:r>
            <a:r>
              <a:rPr b="0" i="0" lang="en-US" sz="39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óbab </a:t>
            </a:r>
            <a:endParaRPr sz="2500"/>
          </a:p>
        </p:txBody>
      </p:sp>
      <p:pic>
        <p:nvPicPr>
          <p:cNvPr id="261" name="Google Shape;26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1737" y="2419350"/>
            <a:ext cx="6597650" cy="3694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"/>
          <p:cNvSpPr txBox="1"/>
          <p:nvPr>
            <p:ph type="title"/>
          </p:nvPr>
        </p:nvSpPr>
        <p:spPr>
          <a:xfrm>
            <a:off x="0" y="5013325"/>
            <a:ext cx="33464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600"/>
              </a:buClr>
              <a:buSzPts val="3200"/>
              <a:buFont typeface="Verdana"/>
              <a:buNone/>
            </a:pPr>
            <a:r>
              <a:rPr b="1" i="0" lang="en-US" sz="3200" u="none">
                <a:solidFill>
                  <a:srgbClr val="FFFFFF"/>
                </a:solidFill>
              </a:rPr>
              <a:t>réti here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267" name="Google Shape;26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50" y="995362"/>
            <a:ext cx="3132137" cy="327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1"/>
          <p:cNvSpPr txBox="1"/>
          <p:nvPr/>
        </p:nvSpPr>
        <p:spPr>
          <a:xfrm>
            <a:off x="2784475" y="6361112"/>
            <a:ext cx="3671887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virágzata - fejecske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269" name="Google Shape;26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27325" y="4165600"/>
            <a:ext cx="2765425" cy="206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72012" y="855662"/>
            <a:ext cx="2597150" cy="301783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1"/>
          <p:cNvSpPr txBox="1"/>
          <p:nvPr/>
        </p:nvSpPr>
        <p:spPr>
          <a:xfrm>
            <a:off x="1342747" y="233350"/>
            <a:ext cx="46323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600"/>
              </a:buClr>
              <a:buSzPts val="2800"/>
              <a:buFont typeface="Verdana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takarmánylucerna</a:t>
            </a:r>
            <a:endParaRPr sz="1900">
              <a:solidFill>
                <a:srgbClr val="FFFFFF"/>
              </a:solidFill>
            </a:endParaRPr>
          </a:p>
        </p:txBody>
      </p:sp>
      <p:pic>
        <p:nvPicPr>
          <p:cNvPr id="272" name="Google Shape;272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48487" y="3973512"/>
            <a:ext cx="1911350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"/>
          <p:cNvSpPr txBox="1"/>
          <p:nvPr>
            <p:ph idx="1" type="body"/>
          </p:nvPr>
        </p:nvSpPr>
        <p:spPr>
          <a:xfrm>
            <a:off x="468312" y="11112"/>
            <a:ext cx="8135937" cy="3430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65100" lvl="0" marL="342900" marR="0" rtl="0" algn="l">
              <a:spcBef>
                <a:spcPts val="11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None/>
            </a:pPr>
            <a:r>
              <a:rPr lang="en-US" sz="2800"/>
              <a:t>Hüvelyesek gyökerén élő gümőképző baktériumok:</a:t>
            </a:r>
            <a:endParaRPr b="0" i="0" sz="2800" u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78" name="Google Shape;27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7" y="2852737"/>
            <a:ext cx="3810000" cy="35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3237" y="2805112"/>
            <a:ext cx="4567237" cy="343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"/>
          <p:cNvSpPr txBox="1"/>
          <p:nvPr>
            <p:ph idx="1" type="body"/>
          </p:nvPr>
        </p:nvSpPr>
        <p:spPr>
          <a:xfrm>
            <a:off x="76262" y="98125"/>
            <a:ext cx="8713800" cy="19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Noto Sans Symbols"/>
              <a:buChar char="🞇"/>
            </a:pPr>
            <a:r>
              <a:rPr b="1" lang="en-US" sz="2600"/>
              <a:t>Fő beporzók </a:t>
            </a:r>
            <a:r>
              <a:rPr b="1" i="0" lang="en-US" sz="2600" u="none">
                <a:solidFill>
                  <a:schemeClr val="lt1"/>
                </a:solidFill>
              </a:rPr>
              <a:t>a</a:t>
            </a:r>
            <a:r>
              <a:rPr b="0" i="0" lang="en-US" sz="26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i="0" lang="en-US" sz="2600" u="none">
                <a:solidFill>
                  <a:srgbClr val="FFD966"/>
                </a:solidFill>
                <a:latin typeface="Verdana"/>
                <a:ea typeface="Verdana"/>
                <a:cs typeface="Verdana"/>
                <a:sym typeface="Verdana"/>
              </a:rPr>
              <a:t>poszméhek</a:t>
            </a:r>
            <a:r>
              <a:rPr b="1" lang="en-US" sz="2600">
                <a:solidFill>
                  <a:srgbClr val="FFD966"/>
                </a:solidFill>
              </a:rPr>
              <a:t>:</a:t>
            </a:r>
            <a:endParaRPr>
              <a:solidFill>
                <a:srgbClr val="FFD966"/>
              </a:solidFill>
            </a:endParaRPr>
          </a:p>
        </p:txBody>
      </p:sp>
      <p:pic>
        <p:nvPicPr>
          <p:cNvPr id="285" name="Google Shape;28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2444750"/>
            <a:ext cx="3983037" cy="265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2137" y="3357562"/>
            <a:ext cx="4303712" cy="287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"/>
          <p:cNvSpPr txBox="1"/>
          <p:nvPr>
            <p:ph type="title"/>
          </p:nvPr>
        </p:nvSpPr>
        <p:spPr>
          <a:xfrm>
            <a:off x="165625" y="209550"/>
            <a:ext cx="45714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600"/>
              </a:buClr>
              <a:buSzPts val="4400"/>
              <a:buFont typeface="Verdana"/>
              <a:buNone/>
            </a:pPr>
            <a:r>
              <a:rPr lang="en-US" sz="3500">
                <a:solidFill>
                  <a:srgbClr val="FFD966"/>
                </a:solidFill>
              </a:rPr>
              <a:t>takarmány</a:t>
            </a:r>
            <a:r>
              <a:rPr b="0" i="0" lang="en-US" sz="3500" u="none">
                <a:solidFill>
                  <a:srgbClr val="FFD966"/>
                </a:solidFill>
                <a:latin typeface="Verdana"/>
                <a:ea typeface="Verdana"/>
                <a:cs typeface="Verdana"/>
                <a:sym typeface="Verdana"/>
              </a:rPr>
              <a:t>bükköny</a:t>
            </a:r>
            <a:endParaRPr sz="2300">
              <a:solidFill>
                <a:srgbClr val="FFD966"/>
              </a:solidFill>
            </a:endParaRPr>
          </a:p>
        </p:txBody>
      </p:sp>
      <p:pic>
        <p:nvPicPr>
          <p:cNvPr id="292" name="Google Shape;29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7" y="1125537"/>
            <a:ext cx="3941762" cy="295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650" y="4365625"/>
            <a:ext cx="3062287" cy="229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7100" y="4238625"/>
            <a:ext cx="3829050" cy="2420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03775" y="1484312"/>
            <a:ext cx="3462337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4"/>
          <p:cNvSpPr txBox="1"/>
          <p:nvPr/>
        </p:nvSpPr>
        <p:spPr>
          <a:xfrm>
            <a:off x="5580062" y="476250"/>
            <a:ext cx="1944687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600"/>
              </a:buClr>
              <a:buSzPts val="4400"/>
              <a:buFont typeface="Verdana"/>
              <a:buNone/>
            </a:pPr>
            <a:r>
              <a:rPr b="0" i="0" lang="en-US" sz="4400" u="none" cap="none" strike="noStrike">
                <a:solidFill>
                  <a:srgbClr val="FFD966"/>
                </a:solidFill>
                <a:latin typeface="Verdana"/>
                <a:ea typeface="Verdana"/>
                <a:cs typeface="Verdana"/>
                <a:sym typeface="Verdana"/>
              </a:rPr>
              <a:t>lóbab</a:t>
            </a:r>
            <a:endParaRPr>
              <a:solidFill>
                <a:srgbClr val="FFD966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>
            <p:ph type="title"/>
          </p:nvPr>
        </p:nvSpPr>
        <p:spPr>
          <a:xfrm>
            <a:off x="468312" y="260350"/>
            <a:ext cx="8064500" cy="925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erdana"/>
              <a:buNone/>
            </a:pPr>
            <a:r>
              <a:rPr b="1" i="0" lang="en-US" sz="2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Írj be legalább </a:t>
            </a:r>
            <a:r>
              <a:rPr b="1" lang="en-US" sz="2800"/>
              <a:t>3 - 3 </a:t>
            </a:r>
            <a:r>
              <a:rPr b="1" i="0" lang="en-US" sz="2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terméket</a:t>
            </a:r>
            <a:r>
              <a:rPr b="1" lang="en-US" sz="2800"/>
              <a:t>, melyet </a:t>
            </a:r>
            <a:r>
              <a:rPr b="1" i="0" lang="en-US" sz="2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lang="en-US" sz="2800"/>
              <a:t>otthon fogyaszt a család</a:t>
            </a:r>
            <a:r>
              <a:rPr b="1" i="0" lang="en-US" sz="28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  <a:endParaRPr/>
          </a:p>
        </p:txBody>
      </p:sp>
      <p:sp>
        <p:nvSpPr>
          <p:cNvPr id="302" name="Google Shape;302;p15"/>
          <p:cNvSpPr txBox="1"/>
          <p:nvPr>
            <p:ph idx="1" type="body"/>
          </p:nvPr>
        </p:nvSpPr>
        <p:spPr>
          <a:xfrm>
            <a:off x="250825" y="1557337"/>
            <a:ext cx="8569325" cy="49672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🞇"/>
            </a:pPr>
            <a:r>
              <a:rPr b="1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búza ........................................................</a:t>
            </a:r>
            <a:endParaRPr/>
          </a:p>
          <a:p>
            <a:pPr indent="-342900" lvl="0" marL="342900" marR="0" rtl="0" algn="l">
              <a:lnSpc>
                <a:spcPct val="200000"/>
              </a:lnSpc>
              <a:spcBef>
                <a:spcPts val="10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🞇"/>
            </a:pPr>
            <a:r>
              <a:rPr b="1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árpa .........................................................</a:t>
            </a:r>
            <a:endParaRPr/>
          </a:p>
          <a:p>
            <a:pPr indent="-342900" lvl="0" marL="342900" marR="0" rtl="0" algn="l">
              <a:lnSpc>
                <a:spcPct val="200000"/>
              </a:lnSpc>
              <a:spcBef>
                <a:spcPts val="10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🞇"/>
            </a:pPr>
            <a:r>
              <a:rPr b="1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rozs ................................................................</a:t>
            </a:r>
            <a:endParaRPr/>
          </a:p>
          <a:p>
            <a:pPr indent="-342900" lvl="0" marL="342900" marR="0" rtl="0" algn="l">
              <a:lnSpc>
                <a:spcPct val="200000"/>
              </a:lnSpc>
              <a:spcBef>
                <a:spcPts val="10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🞇"/>
            </a:pPr>
            <a:r>
              <a:rPr b="1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zab ..............................................................</a:t>
            </a:r>
            <a:endParaRPr/>
          </a:p>
          <a:p>
            <a:pPr indent="-342900" lvl="0" marL="342900" marR="0" rtl="0" algn="l">
              <a:lnSpc>
                <a:spcPct val="200000"/>
              </a:lnSpc>
              <a:spcBef>
                <a:spcPts val="10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🞇"/>
            </a:pPr>
            <a:r>
              <a:rPr b="1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kukorica .......................................................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883fd48fa7_0_0"/>
          <p:cNvSpPr txBox="1"/>
          <p:nvPr>
            <p:ph type="title"/>
          </p:nvPr>
        </p:nvSpPr>
        <p:spPr>
          <a:xfrm>
            <a:off x="1009650" y="676275"/>
            <a:ext cx="7124700" cy="924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883fd48fa7_0_0"/>
          <p:cNvSpPr txBox="1"/>
          <p:nvPr>
            <p:ph idx="1" type="body"/>
          </p:nvPr>
        </p:nvSpPr>
        <p:spPr>
          <a:xfrm>
            <a:off x="1009650" y="1806575"/>
            <a:ext cx="7124700" cy="405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883fd48fa7_0_0"/>
          <p:cNvSpPr/>
          <p:nvPr/>
        </p:nvSpPr>
        <p:spPr>
          <a:xfrm>
            <a:off x="373125" y="2657509"/>
            <a:ext cx="8191103" cy="77148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E599"/>
                </a:solidFill>
                <a:latin typeface="Arial"/>
              </a:rPr>
              <a:t>Köszönöm a figyelmet!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 txBox="1"/>
          <p:nvPr>
            <p:ph type="title"/>
          </p:nvPr>
        </p:nvSpPr>
        <p:spPr>
          <a:xfrm>
            <a:off x="1042987" y="188912"/>
            <a:ext cx="7126287" cy="923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600"/>
              </a:buClr>
              <a:buSzPts val="6000"/>
              <a:buFont typeface="Verdana"/>
              <a:buNone/>
            </a:pPr>
            <a:r>
              <a:rPr b="0" i="0" lang="en-US" sz="6000" u="none">
                <a:solidFill>
                  <a:srgbClr val="FFD966"/>
                </a:solidFill>
                <a:latin typeface="Verdana"/>
                <a:ea typeface="Verdana"/>
                <a:cs typeface="Verdana"/>
                <a:sym typeface="Verdana"/>
              </a:rPr>
              <a:t>Gabonafélék</a:t>
            </a:r>
            <a:endParaRPr>
              <a:solidFill>
                <a:srgbClr val="FFD966"/>
              </a:solidFill>
            </a:endParaRPr>
          </a:p>
        </p:txBody>
      </p:sp>
      <p:sp>
        <p:nvSpPr>
          <p:cNvPr id="168" name="Google Shape;168;p2"/>
          <p:cNvSpPr txBox="1"/>
          <p:nvPr>
            <p:ph idx="1" type="body"/>
          </p:nvPr>
        </p:nvSpPr>
        <p:spPr>
          <a:xfrm>
            <a:off x="343700" y="1228800"/>
            <a:ext cx="8280300" cy="29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Noto Sans Symbols"/>
              <a:buChar char="🞇"/>
            </a:pPr>
            <a:r>
              <a:rPr b="0" i="0" lang="en-US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 soroljuk a :</a:t>
            </a:r>
            <a:r>
              <a:rPr b="1" i="0" lang="en-US" sz="2800" u="none" cap="none" strike="noStrike">
                <a:solidFill>
                  <a:srgbClr val="EAD1DC"/>
                </a:solidFill>
              </a:rPr>
              <a:t> a.) b</a:t>
            </a:r>
            <a:r>
              <a:rPr b="1" lang="en-US" sz="2800">
                <a:solidFill>
                  <a:srgbClr val="EAD1DC"/>
                </a:solidFill>
              </a:rPr>
              <a:t>ú</a:t>
            </a:r>
            <a:r>
              <a:rPr b="1" i="0" lang="en-US" sz="2800" u="none" cap="none" strike="noStrike">
                <a:solidFill>
                  <a:srgbClr val="EAD1DC"/>
                </a:solidFill>
              </a:rPr>
              <a:t>zát </a:t>
            </a:r>
            <a:r>
              <a:rPr b="1" lang="en-US" sz="2800">
                <a:solidFill>
                  <a:srgbClr val="EAD1DC"/>
                </a:solidFill>
              </a:rPr>
              <a:t>(</a:t>
            </a:r>
            <a:r>
              <a:rPr b="1" i="0" lang="en-US" sz="2800" u="none" cap="none" strike="noStrike">
                <a:solidFill>
                  <a:srgbClr val="EAD1DC"/>
                </a:solidFill>
              </a:rPr>
              <a:t>pšenica</a:t>
            </a:r>
            <a:r>
              <a:rPr b="1" lang="en-US" sz="2800">
                <a:solidFill>
                  <a:srgbClr val="EAD1DC"/>
                </a:solidFill>
              </a:rPr>
              <a:t>)</a:t>
            </a:r>
            <a:endParaRPr b="1" sz="2800">
              <a:solidFill>
                <a:srgbClr val="EAD1DC"/>
              </a:solidFill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EAD1DC"/>
                </a:solidFill>
              </a:rPr>
              <a:t>                        b.)</a:t>
            </a:r>
            <a:r>
              <a:rPr b="1" i="0" lang="en-US" sz="2800" u="none" cap="none" strike="noStrike">
                <a:solidFill>
                  <a:srgbClr val="EAD1DC"/>
                </a:solidFill>
              </a:rPr>
              <a:t> árpát</a:t>
            </a:r>
            <a:r>
              <a:rPr b="1" lang="en-US" sz="2800">
                <a:solidFill>
                  <a:srgbClr val="EAD1DC"/>
                </a:solidFill>
              </a:rPr>
              <a:t> (jačmeň)</a:t>
            </a:r>
            <a:endParaRPr b="1" sz="2800">
              <a:solidFill>
                <a:srgbClr val="EAD1DC"/>
              </a:solidFill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EAD1DC"/>
                </a:solidFill>
              </a:rPr>
              <a:t>                 </a:t>
            </a:r>
            <a:r>
              <a:rPr b="1" i="0" lang="en-US" sz="2800" u="none" cap="none" strike="noStrike">
                <a:solidFill>
                  <a:srgbClr val="EAD1DC"/>
                </a:solidFill>
              </a:rPr>
              <a:t>       </a:t>
            </a:r>
            <a:r>
              <a:rPr b="1" lang="en-US" sz="2800">
                <a:solidFill>
                  <a:srgbClr val="EAD1DC"/>
                </a:solidFill>
              </a:rPr>
              <a:t>c.) </a:t>
            </a:r>
            <a:r>
              <a:rPr b="1" i="0" lang="en-US" sz="2800" u="none" cap="none" strike="noStrike">
                <a:solidFill>
                  <a:srgbClr val="EAD1DC"/>
                </a:solidFill>
              </a:rPr>
              <a:t>rozst</a:t>
            </a:r>
            <a:r>
              <a:rPr b="1" lang="en-US" sz="2800">
                <a:solidFill>
                  <a:srgbClr val="EAD1DC"/>
                </a:solidFill>
              </a:rPr>
              <a:t> (raž)</a:t>
            </a:r>
            <a:endParaRPr b="1" sz="2800">
              <a:solidFill>
                <a:srgbClr val="EAD1DC"/>
              </a:solidFill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EAD1DC"/>
                </a:solidFill>
              </a:rPr>
              <a:t>                        d.) </a:t>
            </a:r>
            <a:r>
              <a:rPr b="1" i="0" lang="en-US" sz="2800" u="none" cap="none" strike="noStrike">
                <a:solidFill>
                  <a:srgbClr val="EAD1DC"/>
                </a:solidFill>
              </a:rPr>
              <a:t>zabot</a:t>
            </a:r>
            <a:r>
              <a:rPr b="1" lang="en-US" sz="2800">
                <a:solidFill>
                  <a:srgbClr val="EAD1DC"/>
                </a:solidFill>
              </a:rPr>
              <a:t> (ovos) </a:t>
            </a:r>
            <a:endParaRPr b="1" sz="2800">
              <a:solidFill>
                <a:srgbClr val="EAD1DC"/>
              </a:solidFill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EAD1DC"/>
                </a:solidFill>
              </a:rPr>
              <a:t>                        e.) </a:t>
            </a:r>
            <a:r>
              <a:rPr b="1" i="0" lang="en-US" sz="2800" u="none" cap="none" strike="noStrike">
                <a:solidFill>
                  <a:srgbClr val="EAD1DC"/>
                </a:solidFill>
              </a:rPr>
              <a:t>kukoricát </a:t>
            </a:r>
            <a:r>
              <a:rPr b="1" lang="en-US" sz="2800">
                <a:solidFill>
                  <a:srgbClr val="EAD1DC"/>
                </a:solidFill>
              </a:rPr>
              <a:t>(kukurica)</a:t>
            </a:r>
            <a:endParaRPr b="1" sz="2800">
              <a:solidFill>
                <a:srgbClr val="EAD1DC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160"/>
              </a:spcBef>
              <a:spcAft>
                <a:spcPts val="0"/>
              </a:spcAft>
              <a:buSzPts val="2800"/>
              <a:buChar char="🞇"/>
            </a:pPr>
            <a:r>
              <a:t/>
            </a:r>
            <a:endParaRPr sz="2800"/>
          </a:p>
        </p:txBody>
      </p:sp>
      <p:pic>
        <p:nvPicPr>
          <p:cNvPr id="169" name="Google Shape;16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297350"/>
            <a:ext cx="6149976" cy="263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9987" y="4221175"/>
            <a:ext cx="3078162" cy="263683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"/>
          <p:cNvSpPr txBox="1"/>
          <p:nvPr/>
        </p:nvSpPr>
        <p:spPr>
          <a:xfrm>
            <a:off x="6537325" y="4019550"/>
            <a:ext cx="36036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Verdana"/>
              <a:buNone/>
            </a:pPr>
            <a:r>
              <a:rPr b="0" i="0" lang="en-US" sz="1200" u="none" cap="none" strike="noStrik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5</a:t>
            </a:r>
            <a:endParaRPr/>
          </a:p>
        </p:txBody>
      </p:sp>
      <p:sp>
        <p:nvSpPr>
          <p:cNvPr id="172" name="Google Shape;172;p2"/>
          <p:cNvSpPr txBox="1"/>
          <p:nvPr/>
        </p:nvSpPr>
        <p:spPr>
          <a:xfrm>
            <a:off x="-17462" y="4946650"/>
            <a:ext cx="1114425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1200"/>
              <a:buFont typeface="Verdana"/>
              <a:buNone/>
            </a:pPr>
            <a:r>
              <a:rPr b="0" i="0" lang="en-US" sz="1200" u="none" cap="none" strike="noStrike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rPr>
              <a:t>5-kukurica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"/>
          <p:cNvSpPr txBox="1"/>
          <p:nvPr>
            <p:ph type="title"/>
          </p:nvPr>
        </p:nvSpPr>
        <p:spPr>
          <a:xfrm>
            <a:off x="323850" y="188912"/>
            <a:ext cx="71247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600"/>
              </a:buClr>
              <a:buSzPts val="4000"/>
              <a:buFont typeface="Verdana"/>
              <a:buNone/>
            </a:pPr>
            <a:r>
              <a:rPr b="1" i="0" lang="en-US" sz="4000" u="none">
                <a:solidFill>
                  <a:srgbClr val="FFD966"/>
                </a:solidFill>
              </a:rPr>
              <a:t>testfelépítésük:</a:t>
            </a:r>
            <a:endParaRPr b="1">
              <a:solidFill>
                <a:srgbClr val="FFD966"/>
              </a:solidFill>
            </a:endParaRPr>
          </a:p>
        </p:txBody>
      </p:sp>
      <p:sp>
        <p:nvSpPr>
          <p:cNvPr id="178" name="Google Shape;178;p3"/>
          <p:cNvSpPr txBox="1"/>
          <p:nvPr>
            <p:ph idx="1" type="body"/>
          </p:nvPr>
        </p:nvSpPr>
        <p:spPr>
          <a:xfrm>
            <a:off x="179375" y="910950"/>
            <a:ext cx="82803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Char char="🞇"/>
            </a:pPr>
            <a:r>
              <a:rPr b="0" i="0" lang="en-US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Hasonló</a:t>
            </a:r>
            <a:r>
              <a:rPr lang="en-US" sz="2200"/>
              <a:t>, mint</a:t>
            </a:r>
            <a:r>
              <a:rPr b="0" i="0" lang="en-US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a réti </a:t>
            </a:r>
            <a:r>
              <a:rPr lang="en-US" sz="2200"/>
              <a:t>pázsitfűféléké, </a:t>
            </a:r>
            <a:r>
              <a:rPr b="0" i="0" lang="en-US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pl. réti perje, csomós ebír stb.</a:t>
            </a:r>
            <a:endParaRPr b="0" i="0" sz="2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03200" lvl="0" marL="342900" marR="0" rtl="0" algn="l">
              <a:spcBef>
                <a:spcPts val="104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Noto Sans Symbols"/>
              <a:buNone/>
            </a:pPr>
            <a:r>
              <a:t/>
            </a:r>
            <a:endParaRPr b="0" i="0" sz="2200" u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9" name="Google Shape;17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9487" y="1536700"/>
            <a:ext cx="3905250" cy="519906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"/>
          <p:cNvSpPr txBox="1"/>
          <p:nvPr/>
        </p:nvSpPr>
        <p:spPr>
          <a:xfrm>
            <a:off x="6372225" y="2060575"/>
            <a:ext cx="2728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Virágzata </a:t>
            </a:r>
            <a:r>
              <a:rPr b="1" i="0" lang="en-US" sz="2000" u="none" cap="none" strike="noStrike">
                <a:solidFill>
                  <a:srgbClr val="FFA600"/>
                </a:solidFill>
                <a:latin typeface="Verdana"/>
                <a:ea typeface="Verdana"/>
                <a:cs typeface="Verdana"/>
                <a:sym typeface="Verdana"/>
              </a:rPr>
              <a:t>kalász</a:t>
            </a:r>
            <a:endParaRPr sz="1600"/>
          </a:p>
        </p:txBody>
      </p:sp>
      <p:sp>
        <p:nvSpPr>
          <p:cNvPr id="181" name="Google Shape;181;p3"/>
          <p:cNvSpPr txBox="1"/>
          <p:nvPr/>
        </p:nvSpPr>
        <p:spPr>
          <a:xfrm>
            <a:off x="6111113" y="3052750"/>
            <a:ext cx="29892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600"/>
              </a:buClr>
              <a:buSzPts val="1800"/>
              <a:buFont typeface="Verdana"/>
              <a:buNone/>
            </a:pPr>
            <a:r>
              <a:rPr b="1" i="0" lang="en-US" sz="2000" u="none" cap="none" strike="noStrike">
                <a:solidFill>
                  <a:srgbClr val="FFA600"/>
                </a:solidFill>
                <a:latin typeface="Verdana"/>
                <a:ea typeface="Verdana"/>
                <a:cs typeface="Verdana"/>
                <a:sym typeface="Verdana"/>
              </a:rPr>
              <a:t>Szalm</a:t>
            </a:r>
            <a:r>
              <a:rPr b="1" lang="en-US" sz="2000">
                <a:solidFill>
                  <a:srgbClr val="FFA600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b="1" i="0" lang="en-US" sz="2000" u="none" cap="none" strike="noStrike">
                <a:solidFill>
                  <a:srgbClr val="FFA600"/>
                </a:solidFill>
                <a:latin typeface="Verdana"/>
                <a:ea typeface="Verdana"/>
                <a:cs typeface="Verdana"/>
                <a:sym typeface="Verdana"/>
              </a:rPr>
              <a:t>szár –</a:t>
            </a:r>
            <a:r>
              <a:rPr b="0" i="0" lang="en-US" sz="1800" u="none" cap="none" strike="noStrike">
                <a:solidFill>
                  <a:srgbClr val="FFA6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i="0" lang="en-US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tagolt szár, mely üreges</a:t>
            </a:r>
            <a:endParaRPr/>
          </a:p>
        </p:txBody>
      </p:sp>
      <p:sp>
        <p:nvSpPr>
          <p:cNvPr id="182" name="Google Shape;182;p3"/>
          <p:cNvSpPr txBox="1"/>
          <p:nvPr/>
        </p:nvSpPr>
        <p:spPr>
          <a:xfrm>
            <a:off x="-130175" y="2138362"/>
            <a:ext cx="2533650" cy="92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Leveleik</a:t>
            </a:r>
            <a:endParaRPr sz="16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600"/>
              </a:buClr>
              <a:buSzPts val="1800"/>
              <a:buFont typeface="Verdana"/>
              <a:buNone/>
            </a:pPr>
            <a:r>
              <a:rPr b="1" i="0" lang="en-US" sz="2000" u="none" cap="none" strike="noStrike">
                <a:solidFill>
                  <a:srgbClr val="FFA600"/>
                </a:solidFill>
                <a:latin typeface="Verdana"/>
                <a:ea typeface="Verdana"/>
                <a:cs typeface="Verdana"/>
                <a:sym typeface="Verdana"/>
              </a:rPr>
              <a:t>párhuzamos erezetűek</a:t>
            </a:r>
            <a:endParaRPr sz="1600"/>
          </a:p>
        </p:txBody>
      </p:sp>
      <p:sp>
        <p:nvSpPr>
          <p:cNvPr id="183" name="Google Shape;183;p3"/>
          <p:cNvSpPr txBox="1"/>
          <p:nvPr/>
        </p:nvSpPr>
        <p:spPr>
          <a:xfrm>
            <a:off x="6453187" y="5400675"/>
            <a:ext cx="252095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600"/>
              </a:buClr>
              <a:buSzPts val="1800"/>
              <a:buFont typeface="Verdana"/>
              <a:buNone/>
            </a:pPr>
            <a:r>
              <a:rPr b="1" i="0" lang="en-US" sz="1800" u="none" cap="none" strike="noStrike">
                <a:solidFill>
                  <a:srgbClr val="FFA600"/>
                </a:solidFill>
                <a:latin typeface="Verdana"/>
                <a:ea typeface="Verdana"/>
                <a:cs typeface="Verdana"/>
                <a:sym typeface="Verdana"/>
              </a:rPr>
              <a:t>bojtos</a:t>
            </a:r>
            <a:r>
              <a:rPr b="0" i="0" lang="en-US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i="0" lang="en-US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gyökér</a:t>
            </a:r>
            <a:endParaRPr/>
          </a:p>
        </p:txBody>
      </p:sp>
      <p:pic>
        <p:nvPicPr>
          <p:cNvPr id="184" name="Google Shape;18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512" y="4248150"/>
            <a:ext cx="1743075" cy="23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"/>
          <p:cNvSpPr txBox="1"/>
          <p:nvPr/>
        </p:nvSpPr>
        <p:spPr>
          <a:xfrm>
            <a:off x="179363" y="3443275"/>
            <a:ext cx="2324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None/>
            </a:pPr>
            <a:r>
              <a:rPr b="1" i="0" lang="en-US" sz="2000" u="none" cap="none" strike="noStrike">
                <a:solidFill>
                  <a:srgbClr val="FFA600"/>
                </a:solidFill>
                <a:latin typeface="Verdana"/>
                <a:ea typeface="Verdana"/>
                <a:cs typeface="Verdana"/>
                <a:sym typeface="Verdana"/>
              </a:rPr>
              <a:t>szemtermés</a:t>
            </a:r>
            <a:endParaRPr sz="1600"/>
          </a:p>
        </p:txBody>
      </p:sp>
      <p:cxnSp>
        <p:nvCxnSpPr>
          <p:cNvPr id="186" name="Google Shape;186;p3"/>
          <p:cNvCxnSpPr/>
          <p:nvPr/>
        </p:nvCxnSpPr>
        <p:spPr>
          <a:xfrm flipH="1" rot="10800000">
            <a:off x="4716462" y="2460625"/>
            <a:ext cx="1655762" cy="896937"/>
          </a:xfrm>
          <a:prstGeom prst="straightConnector1">
            <a:avLst/>
          </a:prstGeom>
          <a:noFill/>
          <a:ln cap="rnd" cmpd="sng" w="28575">
            <a:solidFill>
              <a:schemeClr val="dk1"/>
            </a:solidFill>
            <a:prstDash val="solid"/>
            <a:miter lim="800000"/>
            <a:headEnd len="med" w="med" type="none"/>
            <a:tailEnd len="med" w="med" type="stealth"/>
          </a:ln>
          <a:effectLst>
            <a:outerShdw blurRad="63500" dir="5400000" dist="25400">
              <a:srgbClr val="000000">
                <a:alpha val="44705"/>
              </a:srgbClr>
            </a:outerShdw>
          </a:effectLst>
        </p:spPr>
      </p:cxnSp>
      <p:cxnSp>
        <p:nvCxnSpPr>
          <p:cNvPr id="187" name="Google Shape;187;p3"/>
          <p:cNvCxnSpPr/>
          <p:nvPr/>
        </p:nvCxnSpPr>
        <p:spPr>
          <a:xfrm rot="10800000">
            <a:off x="2033587" y="2613025"/>
            <a:ext cx="738187" cy="503237"/>
          </a:xfrm>
          <a:prstGeom prst="straightConnector1">
            <a:avLst/>
          </a:prstGeom>
          <a:noFill/>
          <a:ln cap="rnd" cmpd="sng" w="28575">
            <a:solidFill>
              <a:schemeClr val="dk1"/>
            </a:solidFill>
            <a:prstDash val="solid"/>
            <a:miter lim="800000"/>
            <a:headEnd len="med" w="med" type="none"/>
            <a:tailEnd len="med" w="med" type="stealth"/>
          </a:ln>
          <a:effectLst>
            <a:outerShdw blurRad="63500" dir="5400000" dist="25400">
              <a:srgbClr val="000000">
                <a:alpha val="44705"/>
              </a:srgbClr>
            </a:outerShdw>
          </a:effectLst>
        </p:spPr>
      </p:cxnSp>
      <p:cxnSp>
        <p:nvCxnSpPr>
          <p:cNvPr id="188" name="Google Shape;188;p3"/>
          <p:cNvCxnSpPr/>
          <p:nvPr/>
        </p:nvCxnSpPr>
        <p:spPr>
          <a:xfrm flipH="1" rot="10800000">
            <a:off x="3348037" y="3443287"/>
            <a:ext cx="3455987" cy="417512"/>
          </a:xfrm>
          <a:prstGeom prst="straightConnector1">
            <a:avLst/>
          </a:prstGeom>
          <a:noFill/>
          <a:ln cap="rnd" cmpd="sng" w="28575">
            <a:solidFill>
              <a:schemeClr val="dk1"/>
            </a:solidFill>
            <a:prstDash val="solid"/>
            <a:miter lim="800000"/>
            <a:headEnd len="med" w="med" type="none"/>
            <a:tailEnd len="med" w="med" type="stealth"/>
          </a:ln>
          <a:effectLst>
            <a:outerShdw blurRad="63500" dir="5400000" dist="25400">
              <a:srgbClr val="000000">
                <a:alpha val="44705"/>
              </a:srgbClr>
            </a:outerShdw>
          </a:effectLst>
        </p:spPr>
      </p:cxnSp>
      <p:cxnSp>
        <p:nvCxnSpPr>
          <p:cNvPr id="189" name="Google Shape;189;p3"/>
          <p:cNvCxnSpPr/>
          <p:nvPr/>
        </p:nvCxnSpPr>
        <p:spPr>
          <a:xfrm flipH="1" rot="10800000">
            <a:off x="4716462" y="5722937"/>
            <a:ext cx="2232025" cy="822325"/>
          </a:xfrm>
          <a:prstGeom prst="straightConnector1">
            <a:avLst/>
          </a:prstGeom>
          <a:noFill/>
          <a:ln cap="rnd" cmpd="sng" w="28575">
            <a:solidFill>
              <a:schemeClr val="dk1"/>
            </a:solidFill>
            <a:prstDash val="solid"/>
            <a:miter lim="800000"/>
            <a:headEnd len="med" w="med" type="none"/>
            <a:tailEnd len="med" w="med" type="stealth"/>
          </a:ln>
          <a:effectLst>
            <a:outerShdw blurRad="63500" dir="5400000" dist="25400">
              <a:srgbClr val="000000">
                <a:alpha val="44705"/>
              </a:srgbClr>
            </a:outerShdw>
          </a:effectLst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"/>
          <p:cNvSpPr txBox="1"/>
          <p:nvPr>
            <p:ph type="title"/>
          </p:nvPr>
        </p:nvSpPr>
        <p:spPr>
          <a:xfrm>
            <a:off x="801575" y="188900"/>
            <a:ext cx="67566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508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4400"/>
              <a:buAutoNum type="arabicPeriod"/>
            </a:pPr>
            <a:r>
              <a:rPr b="1" i="0" lang="en-US" sz="4400" u="none">
                <a:solidFill>
                  <a:srgbClr val="FFD966"/>
                </a:solidFill>
              </a:rPr>
              <a:t>búza: </a:t>
            </a:r>
            <a:endParaRPr b="1">
              <a:solidFill>
                <a:srgbClr val="FFD966"/>
              </a:solidFill>
            </a:endParaRPr>
          </a:p>
        </p:txBody>
      </p:sp>
      <p:sp>
        <p:nvSpPr>
          <p:cNvPr id="195" name="Google Shape;195;p4"/>
          <p:cNvSpPr txBox="1"/>
          <p:nvPr>
            <p:ph idx="1" type="body"/>
          </p:nvPr>
        </p:nvSpPr>
        <p:spPr>
          <a:xfrm>
            <a:off x="36500" y="889000"/>
            <a:ext cx="5688000" cy="3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Noto Sans Symbols"/>
              <a:buChar char="🞇"/>
            </a:pPr>
            <a:r>
              <a:rPr lang="en-US" sz="2600"/>
              <a:t>- </a:t>
            </a:r>
            <a:r>
              <a:rPr b="0" i="0" lang="en-US" sz="26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Legfontosabb gabonafélénk.</a:t>
            </a:r>
            <a:endParaRPr sz="26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Noto Sans Symbols"/>
              <a:buChar char="🞇"/>
            </a:pPr>
            <a:r>
              <a:rPr lang="en-US" sz="2600"/>
              <a:t>- Ő</a:t>
            </a:r>
            <a:r>
              <a:rPr b="0" i="0" lang="en-US" sz="26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rléssel korpa és fehérliszt állítható elő. </a:t>
            </a:r>
            <a:endParaRPr sz="26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Noto Sans Symbols"/>
              <a:buChar char="🞇"/>
            </a:pPr>
            <a:r>
              <a:rPr lang="en-US" sz="2600"/>
              <a:t>- F</a:t>
            </a:r>
            <a:r>
              <a:rPr b="0" i="0" lang="en-US" sz="26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elhasználj</a:t>
            </a:r>
            <a:r>
              <a:rPr lang="en-US" sz="2600"/>
              <a:t>uk</a:t>
            </a:r>
            <a:r>
              <a:rPr b="0" i="0" lang="en-US" sz="26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kenyérsütésnél, péksütemények</a:t>
            </a:r>
            <a:r>
              <a:rPr lang="en-US" sz="2600"/>
              <a:t>, </a:t>
            </a:r>
            <a:r>
              <a:rPr b="0" i="0" lang="en-US" sz="26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tésztafélék készítésénél és cukrászati elemeknél.</a:t>
            </a:r>
            <a:endParaRPr/>
          </a:p>
        </p:txBody>
      </p:sp>
      <p:pic>
        <p:nvPicPr>
          <p:cNvPr id="196" name="Google Shape;19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2425" y="247650"/>
            <a:ext cx="3498850" cy="254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4525" y="4941887"/>
            <a:ext cx="260985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81325" y="4722812"/>
            <a:ext cx="2598737" cy="172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72225" y="3149600"/>
            <a:ext cx="2600325" cy="165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950" y="4562475"/>
            <a:ext cx="2728912" cy="2046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"/>
          <p:cNvSpPr txBox="1"/>
          <p:nvPr>
            <p:ph type="title"/>
          </p:nvPr>
        </p:nvSpPr>
        <p:spPr>
          <a:xfrm>
            <a:off x="427037" y="260350"/>
            <a:ext cx="7124700" cy="925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600"/>
              </a:buClr>
              <a:buSzPts val="4400"/>
              <a:buFont typeface="Verdana"/>
              <a:buNone/>
            </a:pPr>
            <a:r>
              <a:rPr b="1" lang="en-US" sz="4400">
                <a:solidFill>
                  <a:srgbClr val="FFE599"/>
                </a:solidFill>
              </a:rPr>
              <a:t>2. </a:t>
            </a:r>
            <a:r>
              <a:rPr b="1" i="0" lang="en-US" sz="4400" u="none">
                <a:solidFill>
                  <a:srgbClr val="FFE599"/>
                </a:solidFill>
              </a:rPr>
              <a:t>árpa</a:t>
            </a:r>
            <a:endParaRPr b="1">
              <a:solidFill>
                <a:srgbClr val="FFE599"/>
              </a:solidFill>
            </a:endParaRPr>
          </a:p>
        </p:txBody>
      </p:sp>
      <p:sp>
        <p:nvSpPr>
          <p:cNvPr id="206" name="Google Shape;206;p5"/>
          <p:cNvSpPr txBox="1"/>
          <p:nvPr>
            <p:ph idx="1" type="body"/>
          </p:nvPr>
        </p:nvSpPr>
        <p:spPr>
          <a:xfrm>
            <a:off x="0" y="1660475"/>
            <a:ext cx="8982900" cy="23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Noto Sans Symbols"/>
              <a:buChar char="🞇"/>
            </a:pPr>
            <a:r>
              <a:rPr lang="en-US" sz="2600"/>
              <a:t>- </a:t>
            </a:r>
            <a:r>
              <a:rPr b="0" i="0" lang="en-US" sz="26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Takarmá</a:t>
            </a:r>
            <a:r>
              <a:rPr lang="en-US" sz="2600"/>
              <a:t>ny</a:t>
            </a:r>
            <a:r>
              <a:rPr b="0" i="0" lang="en-US" sz="26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ozáson kívül a sütőiparban is felhasználják. </a:t>
            </a:r>
            <a:endParaRPr b="0" i="0" sz="2600" u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Noto Sans Symbols"/>
              <a:buChar char="🞇"/>
            </a:pPr>
            <a:r>
              <a:rPr lang="en-US" sz="2600"/>
              <a:t>- A</a:t>
            </a:r>
            <a:r>
              <a:rPr b="0" i="0" lang="en-US" sz="26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sörgyártás</a:t>
            </a:r>
            <a:r>
              <a:rPr lang="en-US" sz="2600"/>
              <a:t> alapanyaga</a:t>
            </a:r>
            <a:r>
              <a:rPr b="0" i="0" lang="en-US" sz="26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/>
          </a:p>
        </p:txBody>
      </p:sp>
      <p:pic>
        <p:nvPicPr>
          <p:cNvPr id="207" name="Google Shape;20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3968750"/>
            <a:ext cx="4049712" cy="269398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"/>
          <p:cNvSpPr txBox="1"/>
          <p:nvPr/>
        </p:nvSpPr>
        <p:spPr>
          <a:xfrm>
            <a:off x="4356100" y="4473575"/>
            <a:ext cx="1368425" cy="163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Verdana"/>
              <a:buNone/>
            </a:pPr>
            <a:r>
              <a:rPr b="0" i="0" lang="en-US" sz="10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=</a:t>
            </a:r>
            <a:endParaRPr/>
          </a:p>
        </p:txBody>
      </p:sp>
      <p:pic>
        <p:nvPicPr>
          <p:cNvPr id="209" name="Google Shape;20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73562" y="157225"/>
            <a:ext cx="1914525" cy="195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24525" y="4154487"/>
            <a:ext cx="2160587" cy="250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"/>
          <p:cNvSpPr txBox="1"/>
          <p:nvPr>
            <p:ph type="title"/>
          </p:nvPr>
        </p:nvSpPr>
        <p:spPr>
          <a:xfrm>
            <a:off x="835025" y="188912"/>
            <a:ext cx="7124700" cy="923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600"/>
              </a:buClr>
              <a:buSzPts val="4400"/>
              <a:buFont typeface="Verdana"/>
              <a:buNone/>
            </a:pPr>
            <a:r>
              <a:rPr b="1" lang="en-US" sz="4400">
                <a:solidFill>
                  <a:srgbClr val="FFD966"/>
                </a:solidFill>
              </a:rPr>
              <a:t>3. r</a:t>
            </a:r>
            <a:r>
              <a:rPr b="1" i="0" lang="en-US" sz="4400" u="none">
                <a:solidFill>
                  <a:srgbClr val="FFD966"/>
                </a:solidFill>
              </a:rPr>
              <a:t>ozs</a:t>
            </a:r>
            <a:endParaRPr b="1">
              <a:solidFill>
                <a:srgbClr val="FFD966"/>
              </a:solidFill>
            </a:endParaRPr>
          </a:p>
        </p:txBody>
      </p:sp>
      <p:sp>
        <p:nvSpPr>
          <p:cNvPr id="216" name="Google Shape;216;p6"/>
          <p:cNvSpPr txBox="1"/>
          <p:nvPr>
            <p:ph idx="1" type="body"/>
          </p:nvPr>
        </p:nvSpPr>
        <p:spPr>
          <a:xfrm>
            <a:off x="90475" y="1733450"/>
            <a:ext cx="6803400" cy="25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🞇"/>
            </a:pPr>
            <a:r>
              <a:rPr lang="en-US" sz="2400"/>
              <a:t>- </a:t>
            </a:r>
            <a:r>
              <a:rPr b="0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Rozsliszt készül </a:t>
            </a:r>
            <a:r>
              <a:rPr lang="en-US" sz="2400"/>
              <a:t>a </a:t>
            </a:r>
            <a:r>
              <a:rPr b="0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rozskenyér, néhány péksütemény és sütemény is. </a:t>
            </a:r>
            <a:endParaRPr b="0" i="0" sz="2400" u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🞇"/>
            </a:pPr>
            <a:r>
              <a:rPr lang="en-US" sz="2400"/>
              <a:t>- </a:t>
            </a:r>
            <a:r>
              <a:rPr b="0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Ezen kívül </a:t>
            </a:r>
            <a:r>
              <a:rPr lang="en-US" sz="2400"/>
              <a:t>az </a:t>
            </a:r>
            <a:r>
              <a:rPr b="0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alkohol- és kávé</a:t>
            </a:r>
            <a:r>
              <a:rPr lang="en-US" sz="2400"/>
              <a:t>készítés</a:t>
            </a:r>
            <a:r>
              <a:rPr b="0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/>
              <a:t>alapanyaga (whisky, cigória…</a:t>
            </a:r>
            <a:r>
              <a:rPr b="0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/>
          </a:p>
        </p:txBody>
      </p:sp>
      <p:pic>
        <p:nvPicPr>
          <p:cNvPr id="217" name="Google Shape;21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75" y="3845837"/>
            <a:ext cx="3168650" cy="29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6"/>
          <p:cNvSpPr txBox="1"/>
          <p:nvPr/>
        </p:nvSpPr>
        <p:spPr>
          <a:xfrm>
            <a:off x="2982975" y="4484000"/>
            <a:ext cx="1441500" cy="16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Verdana"/>
              <a:buNone/>
            </a:pPr>
            <a:r>
              <a:rPr b="0" i="0" lang="en-US" sz="10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=</a:t>
            </a:r>
            <a:endParaRPr/>
          </a:p>
        </p:txBody>
      </p:sp>
      <p:pic>
        <p:nvPicPr>
          <p:cNvPr id="219" name="Google Shape;21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9037" y="4484012"/>
            <a:ext cx="2574925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75475" y="4787900"/>
            <a:ext cx="2027237" cy="152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48625" y="331687"/>
            <a:ext cx="2660650" cy="122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62675" y="74033"/>
            <a:ext cx="1497050" cy="199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48573" y="2178598"/>
            <a:ext cx="1223133" cy="25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"/>
          <p:cNvSpPr txBox="1"/>
          <p:nvPr>
            <p:ph type="title"/>
          </p:nvPr>
        </p:nvSpPr>
        <p:spPr>
          <a:xfrm>
            <a:off x="323850" y="0"/>
            <a:ext cx="7124700" cy="923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600"/>
              </a:buClr>
              <a:buSzPts val="4400"/>
              <a:buFont typeface="Verdana"/>
              <a:buNone/>
            </a:pPr>
            <a:r>
              <a:rPr b="1" lang="en-US" sz="4400">
                <a:solidFill>
                  <a:srgbClr val="FFD966"/>
                </a:solidFill>
              </a:rPr>
              <a:t>4. </a:t>
            </a:r>
            <a:r>
              <a:rPr b="1" i="0" lang="en-US" sz="4400" u="none">
                <a:solidFill>
                  <a:srgbClr val="FFD966"/>
                </a:solidFill>
              </a:rPr>
              <a:t>zab</a:t>
            </a:r>
            <a:endParaRPr b="1">
              <a:solidFill>
                <a:srgbClr val="FFD966"/>
              </a:solidFill>
            </a:endParaRPr>
          </a:p>
        </p:txBody>
      </p:sp>
      <p:sp>
        <p:nvSpPr>
          <p:cNvPr id="229" name="Google Shape;229;p7"/>
          <p:cNvSpPr txBox="1"/>
          <p:nvPr>
            <p:ph idx="1" type="body"/>
          </p:nvPr>
        </p:nvSpPr>
        <p:spPr>
          <a:xfrm>
            <a:off x="60412" y="1800237"/>
            <a:ext cx="7993200" cy="23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🞇"/>
            </a:pPr>
            <a:r>
              <a:rPr lang="en-US" sz="2400"/>
              <a:t>A z</a:t>
            </a:r>
            <a:r>
              <a:rPr b="0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abpehel</a:t>
            </a:r>
            <a:r>
              <a:rPr lang="en-US" sz="2400"/>
              <a:t>yhet mi is fogyasztjuk</a:t>
            </a:r>
            <a:r>
              <a:rPr b="0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, de főként lovak és nyulak tápláléka (abrak).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🞇"/>
            </a:pPr>
            <a:r>
              <a:t/>
            </a:r>
            <a:endParaRPr/>
          </a:p>
        </p:txBody>
      </p:sp>
      <p:sp>
        <p:nvSpPr>
          <p:cNvPr id="230" name="Google Shape;230;p7"/>
          <p:cNvSpPr txBox="1"/>
          <p:nvPr/>
        </p:nvSpPr>
        <p:spPr>
          <a:xfrm>
            <a:off x="3779837" y="3170237"/>
            <a:ext cx="1368425" cy="163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Verdana"/>
              <a:buNone/>
            </a:pPr>
            <a:r>
              <a:rPr b="0" i="0" lang="en-US" sz="10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=</a:t>
            </a:r>
            <a:endParaRPr/>
          </a:p>
        </p:txBody>
      </p:sp>
      <p:pic>
        <p:nvPicPr>
          <p:cNvPr id="231" name="Google Shape;23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8612" y="3079350"/>
            <a:ext cx="2592387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12" y="3336700"/>
            <a:ext cx="3513137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1537" y="5058575"/>
            <a:ext cx="2624138" cy="174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67500" y="5000637"/>
            <a:ext cx="2476500" cy="18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"/>
          <p:cNvSpPr txBox="1"/>
          <p:nvPr>
            <p:ph type="title"/>
          </p:nvPr>
        </p:nvSpPr>
        <p:spPr>
          <a:xfrm>
            <a:off x="433387" y="3175"/>
            <a:ext cx="7124700" cy="923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600"/>
              </a:buClr>
              <a:buSzPts val="4400"/>
              <a:buFont typeface="Verdana"/>
              <a:buNone/>
            </a:pPr>
            <a:r>
              <a:rPr b="1" lang="en-US" sz="4400">
                <a:solidFill>
                  <a:srgbClr val="FFD966"/>
                </a:solidFill>
              </a:rPr>
              <a:t>5. </a:t>
            </a:r>
            <a:r>
              <a:rPr b="1" i="0" lang="en-US" sz="4400" u="none">
                <a:solidFill>
                  <a:srgbClr val="FFD966"/>
                </a:solidFill>
              </a:rPr>
              <a:t>Kukorica</a:t>
            </a:r>
            <a:endParaRPr b="1">
              <a:solidFill>
                <a:srgbClr val="FFD966"/>
              </a:solidFill>
            </a:endParaRPr>
          </a:p>
        </p:txBody>
      </p:sp>
      <p:sp>
        <p:nvSpPr>
          <p:cNvPr id="240" name="Google Shape;240;p8"/>
          <p:cNvSpPr txBox="1"/>
          <p:nvPr>
            <p:ph idx="1" type="body"/>
          </p:nvPr>
        </p:nvSpPr>
        <p:spPr>
          <a:xfrm>
            <a:off x="107950" y="620712"/>
            <a:ext cx="8729662" cy="2409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🞇"/>
            </a:pPr>
            <a:r>
              <a:rPr lang="en-US" sz="2400"/>
              <a:t>- </a:t>
            </a:r>
            <a:r>
              <a:rPr b="0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Általában takarmányként alkalmazzák állatok etetésére</a:t>
            </a:r>
            <a:r>
              <a:rPr lang="en-US" sz="2400"/>
              <a:t> (síló)</a:t>
            </a:r>
            <a:endParaRPr sz="2400"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🞇"/>
            </a:pPr>
            <a:r>
              <a:rPr lang="en-US" sz="2400"/>
              <a:t>- </a:t>
            </a:r>
            <a:r>
              <a:rPr b="0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 kukoricadara sertés- </a:t>
            </a:r>
            <a:r>
              <a:rPr lang="en-US" sz="2400"/>
              <a:t>ill.</a:t>
            </a:r>
            <a:r>
              <a:rPr b="0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tyúkeledel  </a:t>
            </a:r>
            <a:endParaRPr b="0" i="0" sz="2400" u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🞇"/>
            </a:pPr>
            <a:r>
              <a:rPr lang="en-US" sz="2400"/>
              <a:t>- A</a:t>
            </a:r>
            <a:r>
              <a:rPr b="0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z ember </a:t>
            </a:r>
            <a:r>
              <a:rPr lang="en-US" sz="2400"/>
              <a:t>főként </a:t>
            </a:r>
            <a:r>
              <a:rPr b="0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mint főtt vagy fagyasztott kukorica</a:t>
            </a:r>
            <a:r>
              <a:rPr lang="en-US" sz="2400"/>
              <a:t>ként, kukorica</a:t>
            </a:r>
            <a:r>
              <a:rPr lang="en-US" sz="2400"/>
              <a:t>daraként ill. pattogatott kukoricaként fogyasztja</a:t>
            </a:r>
            <a:endParaRPr/>
          </a:p>
        </p:txBody>
      </p:sp>
      <p:pic>
        <p:nvPicPr>
          <p:cNvPr id="241" name="Google Shape;24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162" y="3184525"/>
            <a:ext cx="3408362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8"/>
          <p:cNvSpPr txBox="1"/>
          <p:nvPr/>
        </p:nvSpPr>
        <p:spPr>
          <a:xfrm>
            <a:off x="3575050" y="3030537"/>
            <a:ext cx="1295400" cy="163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Verdana"/>
              <a:buNone/>
            </a:pPr>
            <a:r>
              <a:rPr b="0" i="0" lang="en-US" sz="10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=</a:t>
            </a:r>
            <a:endParaRPr/>
          </a:p>
        </p:txBody>
      </p:sp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6787" y="3040062"/>
            <a:ext cx="1944687" cy="152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04025" y="3716337"/>
            <a:ext cx="2120900" cy="29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13212" y="4662487"/>
            <a:ext cx="1635125" cy="2147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"/>
          <p:cNvSpPr txBox="1"/>
          <p:nvPr>
            <p:ph type="title"/>
          </p:nvPr>
        </p:nvSpPr>
        <p:spPr>
          <a:xfrm>
            <a:off x="1042987" y="260350"/>
            <a:ext cx="7126287" cy="925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600"/>
              </a:buClr>
              <a:buSzPts val="4400"/>
              <a:buFont typeface="Verdana"/>
              <a:buNone/>
            </a:pPr>
            <a:r>
              <a:rPr b="1" i="0" lang="en-US" sz="4400" u="none">
                <a:solidFill>
                  <a:srgbClr val="FFD966"/>
                </a:solidFill>
              </a:rPr>
              <a:t>Takarmánynövények</a:t>
            </a:r>
            <a:endParaRPr b="1">
              <a:solidFill>
                <a:srgbClr val="FFD966"/>
              </a:solidFill>
            </a:endParaRPr>
          </a:p>
        </p:txBody>
      </p:sp>
      <p:sp>
        <p:nvSpPr>
          <p:cNvPr id="251" name="Google Shape;251;p9"/>
          <p:cNvSpPr txBox="1"/>
          <p:nvPr>
            <p:ph idx="1" type="body"/>
          </p:nvPr>
        </p:nvSpPr>
        <p:spPr>
          <a:xfrm>
            <a:off x="220638" y="1323362"/>
            <a:ext cx="8702700" cy="287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🞇"/>
            </a:pPr>
            <a:r>
              <a:rPr lang="en-US" sz="2400"/>
              <a:t>Ide tartoznak</a:t>
            </a:r>
            <a:r>
              <a:rPr b="0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: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None/>
            </a:pPr>
            <a:r>
              <a:rPr b="0" i="0" lang="en-US" sz="2400" u="none">
                <a:solidFill>
                  <a:srgbClr val="FFA600"/>
                </a:solidFill>
                <a:latin typeface="Verdana"/>
                <a:ea typeface="Verdana"/>
                <a:cs typeface="Verdana"/>
                <a:sym typeface="Verdana"/>
              </a:rPr>
              <a:t>réti here, takarmánylucerna, takarmánybükköny és a lóbab</a:t>
            </a:r>
            <a:endParaRPr b="0" i="0" sz="2400" u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🞇"/>
            </a:pPr>
            <a:r>
              <a:rPr lang="en-US" sz="2400"/>
              <a:t>F</a:t>
            </a:r>
            <a:r>
              <a:rPr b="0" i="0" lang="en-US" sz="2400" u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ontos fehérjeforrásként szolgálnak az állatok</a:t>
            </a:r>
            <a:r>
              <a:rPr lang="en-US" sz="2400"/>
              <a:t>nak</a:t>
            </a:r>
            <a:endParaRPr/>
          </a:p>
        </p:txBody>
      </p:sp>
      <p:pic>
        <p:nvPicPr>
          <p:cNvPr id="252" name="Google Shape;25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9550" y="4024312"/>
            <a:ext cx="2211388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6851" y="3755550"/>
            <a:ext cx="2597150" cy="194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00950" y="5008562"/>
            <a:ext cx="2597150" cy="173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800" y="4757087"/>
            <a:ext cx="2593974" cy="173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Autumn">
  <a:themeElements>
    <a:clrScheme name="Autumn">
      <a:dk1>
        <a:srgbClr val="000000"/>
      </a:dk1>
      <a:lt1>
        <a:srgbClr val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utumn">
  <a:themeElements>
    <a:clrScheme name="Autumn">
      <a:dk1>
        <a:srgbClr val="000000"/>
      </a:dk1>
      <a:lt1>
        <a:srgbClr val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2012-04-28T13:26:40Z</dcterms:created>
  <dc:creator>Kazmer Ladislav</dc:creator>
</cp:coreProperties>
</file>