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  <p:embeddedFont>
      <p:font typeface="Pacifico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acifico-regular.fntdata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cd8a621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3cd8a621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3cd8a621d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3cd8a621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3cd8a621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3cd8a621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3cd8a621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3cd8a621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7950" y="705225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V í z i   m a d a r a k</a:t>
            </a:r>
            <a:endParaRPr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V o d n é    v t á k y</a:t>
            </a:r>
            <a:endParaRPr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5823200" y="4000500"/>
            <a:ext cx="2686200" cy="5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hu" sz="3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Fazekas Ágota</a:t>
            </a:r>
            <a:endParaRPr sz="3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1025" y="2179425"/>
            <a:ext cx="4226575" cy="28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958050" y="0"/>
            <a:ext cx="7688700" cy="1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0" y="434350"/>
            <a:ext cx="9343500" cy="4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b="1"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Testfelépítésük különbözően alkalmazkodott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vízi életmódhoz: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1"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1. lúdalkatú madarak: </a:t>
            </a:r>
            <a:endParaRPr b="1" sz="20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- úszóhártyával, csőrben lévő apró fogazattal, vízhatlan tollazattal, fark-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csíkmiriggyel rendelkeznek, fiókáik fészekhagyók 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1"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 ragadozómad.: </a:t>
            </a:r>
            <a:endParaRPr b="1" sz="20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- tépőcsőrrel, jó látással, erős lábakkal, görbült karmokkal rend., f. fészek-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lakók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3. gázlómad.:</a:t>
            </a:r>
            <a:endParaRPr b="1" sz="20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- hosszú, vékony lábakkal ill. csőrrel rend., f. fészeklakók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b="1"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4. énekesmad.: </a:t>
            </a:r>
            <a:endParaRPr b="1" sz="20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- kitűnő repülők, rövid csőrrel rend., f. fészeklakók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7650" y="0"/>
            <a:ext cx="76887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0" y="480050"/>
            <a:ext cx="9297900" cy="47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Jelentős </a:t>
            </a:r>
            <a:r>
              <a:rPr b="1"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lúdalkatúak:</a:t>
            </a:r>
            <a:endParaRPr b="1" sz="20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Char char="-"/>
            </a:pPr>
            <a:r>
              <a:rPr b="1"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a. tőkés réce (kačica divá): </a:t>
            </a:r>
            <a:r>
              <a:rPr b="1" lang="h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1"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1"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ivari kétalakúság jell., növ.-kel és apró gerinc-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telenekkel tápl.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b. nyári lúd (hus divá):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h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növ. evő, vonuló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b="1"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bütykös hattyú (labuť hrbozobá): </a:t>
            </a:r>
            <a:r>
              <a:rPr b="1" lang="h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növ. evő, részben vonuló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63" y="243743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6527" y="2437450"/>
            <a:ext cx="2861182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8227" y="2437450"/>
            <a:ext cx="2861182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729450" y="0"/>
            <a:ext cx="7688700" cy="1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0" y="502925"/>
            <a:ext cx="9144000" cy="46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Jelentős </a:t>
            </a:r>
            <a:r>
              <a:rPr b="1"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ragadozómad.: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barna kánya (kaňa močiarna): </a:t>
            </a:r>
            <a:r>
              <a:rPr b="1" lang="h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békákkal, rovarokkal, madarakkal tápl.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Jelentős </a:t>
            </a:r>
            <a:r>
              <a:rPr b="1"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gázlómad.: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1"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a. fehér gólya (bocian biely):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h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békákkal, siklókkal, egerekkel tápl., vonuló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szürke gém: (volavka popolavá) </a:t>
            </a:r>
            <a:r>
              <a:rPr b="1" lang="h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- // -    - // -        - // -                  - // - 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9350" y="1384213"/>
            <a:ext cx="2834250" cy="237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8400" y="1465780"/>
            <a:ext cx="2834250" cy="2234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7900" y="1454398"/>
            <a:ext cx="2979594" cy="22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866600" y="0"/>
            <a:ext cx="7688700" cy="1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0" y="480050"/>
            <a:ext cx="9297900" cy="46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Jelentős énekesmad.: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b="1"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a. függőcinege: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h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V,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mindenevő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b="1"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b. barázdabillegető: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h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V, 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// -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13" y="17002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6813" y="1719263"/>
            <a:ext cx="265747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2163" y="1581150"/>
            <a:ext cx="2314575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