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F939E1-0461-4F98-B420-F6AB4C615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B8706A-A05C-4CFF-931C-6FD774B2A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F15125-6453-4B4E-A13A-F1A1B4F83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8A7F-685F-4805-9EB6-A6222A320960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87DB1B-255C-48D7-9F26-AA3507082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7C017F-B04C-4485-962B-6C34B7DD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C634-7C4A-4EB5-B008-EDBFEDC2AF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0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79D0E8-D990-455C-BE65-F8511F9A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0272049-11B4-443D-BAA3-2A73F0C07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31F833-1270-4E8E-B24F-F2C50890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8A7F-685F-4805-9EB6-A6222A320960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F52155-6F06-402A-9587-47FF9B6B2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D104DC-BE84-49F9-8B9B-DD172EBC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C634-7C4A-4EB5-B008-EDBFEDC2AF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0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C931951-6A4C-4EA3-98D9-99FF3C2F7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A681715-7954-48FD-9978-DE58FEBFC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CA0FED-4E7C-4501-9C43-7C6CFA0FA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8A7F-685F-4805-9EB6-A6222A320960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7B28FF-63A4-4DF6-9200-AED695E0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0619C1-E0E9-488B-9654-5058D0C7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C634-7C4A-4EB5-B008-EDBFEDC2AF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6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1C061E-D877-4284-98A6-138EF003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7705F1-83EF-45E4-85F3-9A74FC5DE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4C0E6F-BE8C-4044-A9FA-E9CD0737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8A7F-685F-4805-9EB6-A6222A320960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017F76-DDA6-4F33-8184-11EB52D8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2E5A96-067A-4E63-A98F-17FF4056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C634-7C4A-4EB5-B008-EDBFEDC2AF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69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37B6E8-5026-4828-9D56-7502990C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09338A-840F-452C-8C3F-50F072DCA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274DE9-4D28-4D59-B507-2DF2021E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8A7F-685F-4805-9EB6-A6222A320960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34160E-C1A2-4C8D-A80C-F51DBF58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34C2DC-F02C-4283-941C-F352CE26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C634-7C4A-4EB5-B008-EDBFEDC2AF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72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0EA9DD-5AF1-4579-BE3C-485D5D48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8519A-47F6-4BF5-A28F-17B83FBF7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05085A5-0976-460B-A58F-18F6A2362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4ABB8E3-733D-44A0-87CF-FD760A42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8A7F-685F-4805-9EB6-A6222A320960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4416BA7-5FCA-499A-A2F4-12207EA1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3BCB12A-B1EE-48A8-8080-3DCA3CD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C634-7C4A-4EB5-B008-EDBFEDC2AF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999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9525CD-E37B-4D21-9CED-1464DF348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B63B68-5124-434F-BBED-F31674D36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672654-C8FA-4E4F-AC42-A297C7436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B2D94BB-BE9F-4E15-9D2F-2153BB786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1B0F4F5-BF0C-4B63-94D4-46E3C8C9A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8210EFB-47D8-43D8-8049-3BA0D368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8A7F-685F-4805-9EB6-A6222A320960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5717793-2C9C-43AE-AA86-8C79FD46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22ED429-02E4-4029-8532-44D398E5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C634-7C4A-4EB5-B008-EDBFEDC2AF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88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6229D4-585E-41BF-996E-E6998FF3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18E3308-5331-429D-97E3-5BB8CC9D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8A7F-685F-4805-9EB6-A6222A320960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2E3E110-B072-409F-B573-F4405D2E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FCC4277-E488-415D-8DF1-331151FFC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C634-7C4A-4EB5-B008-EDBFEDC2AF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48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5AB01BB-46E0-4CDD-A0A2-C59B7433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8A7F-685F-4805-9EB6-A6222A320960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AF84057-F6FB-4EB6-96EC-CC3928BB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0184E0-B731-422D-AC38-FFE2E3EB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C634-7C4A-4EB5-B008-EDBFEDC2AF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82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896910-F11F-4342-90F9-1AC1D8E3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300B57-7261-49EC-9966-E0C41DB5E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69038AF-4254-4F3E-A839-EAE8916A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E82EC1F-077A-4719-95A7-826EAF9A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8A7F-685F-4805-9EB6-A6222A320960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A18D62-A43D-47E8-89ED-5935DA6B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4E0A235-6EEE-4998-8C64-EBF0B8B0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C634-7C4A-4EB5-B008-EDBFEDC2AF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64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2E1C5E-F91F-4FF6-BE8A-04A16FC7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524142D-6CE4-4482-87EB-3C4D821F1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D39D20-F1C9-49E9-BD8A-2F704EE61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F6D42C3-0569-40A3-A9DF-14AA77557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8A7F-685F-4805-9EB6-A6222A320960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030A5E-1919-4F5F-9679-01531CEA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5AB5A6F-FC30-4636-8066-8E0E0BC8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C634-7C4A-4EB5-B008-EDBFEDC2AF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39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6019CE6-B1CC-430C-91BE-351A3A5D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D01A62F-1DBC-481F-B9FA-16778FCCD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85C10A-8D30-46CC-9BFF-27D15281F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E8A7F-685F-4805-9EB6-A6222A320960}" type="datetimeFigureOut">
              <a:rPr lang="pl-PL" smtClean="0"/>
              <a:t>2021-04-08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14A9AC-B057-43FD-B90E-FAE36907B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C2A969-2325-41B9-80C5-8A3D9BAD4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BC634-7C4A-4EB5-B008-EDBFEDC2AF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26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B1B7EA9-48EF-4319-99F3-9C050B6164D8}"/>
              </a:ext>
            </a:extLst>
          </p:cNvPr>
          <p:cNvSpPr txBox="1"/>
          <p:nvPr/>
        </p:nvSpPr>
        <p:spPr>
          <a:xfrm>
            <a:off x="1251071" y="844062"/>
            <a:ext cx="10241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/>
              <a:t>PIECZEMY CHLEB Z MAKSIEM </a:t>
            </a:r>
          </a:p>
          <a:p>
            <a:pPr algn="ctr"/>
            <a:r>
              <a:rPr lang="pl-PL" sz="4800" b="1" dirty="0"/>
              <a:t>I JEGO MAMĄ </a:t>
            </a:r>
          </a:p>
        </p:txBody>
      </p:sp>
      <p:pic>
        <p:nvPicPr>
          <p:cNvPr id="1026" name="Picture 2" descr="Prosty przepis na chleb domowy">
            <a:extLst>
              <a:ext uri="{FF2B5EF4-FFF2-40B4-BE49-F238E27FC236}">
                <a16:creationId xmlns:a16="http://schemas.microsoft.com/office/drawing/2014/main" id="{4FB1714D-2233-4A3F-8815-A29CDFC6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41" y="2119312"/>
            <a:ext cx="2435247" cy="36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C84F8C0-6EE5-4626-B60C-573B918C1AD1}"/>
              </a:ext>
            </a:extLst>
          </p:cNvPr>
          <p:cNvSpPr txBox="1"/>
          <p:nvPr/>
        </p:nvSpPr>
        <p:spPr>
          <a:xfrm>
            <a:off x="4660456" y="4188422"/>
            <a:ext cx="6831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KUBUSIE PUCHATKI I MISIE PANDA        Z NIEDŹWIADKOWEJ CHATKI</a:t>
            </a:r>
          </a:p>
        </p:txBody>
      </p:sp>
      <p:sp>
        <p:nvSpPr>
          <p:cNvPr id="6" name="Uśmiechnięta buźka 5">
            <a:extLst>
              <a:ext uri="{FF2B5EF4-FFF2-40B4-BE49-F238E27FC236}">
                <a16:creationId xmlns:a16="http://schemas.microsoft.com/office/drawing/2014/main" id="{F6A7EFCC-5E1A-447D-A739-47DAD9EB1729}"/>
              </a:ext>
            </a:extLst>
          </p:cNvPr>
          <p:cNvSpPr/>
          <p:nvPr/>
        </p:nvSpPr>
        <p:spPr>
          <a:xfrm>
            <a:off x="8276179" y="1628892"/>
            <a:ext cx="604350" cy="63861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80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wewnątrz, bałagan&#10;&#10;Opis wygenerowany automatycznie">
            <a:extLst>
              <a:ext uri="{FF2B5EF4-FFF2-40B4-BE49-F238E27FC236}">
                <a16:creationId xmlns:a16="http://schemas.microsoft.com/office/drawing/2014/main" id="{A0B15AFF-85F7-4E6D-B4C5-F04721BBB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9" y="597877"/>
            <a:ext cx="4246685" cy="566224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E1F47F4-BE24-4385-8AB2-8379C9735D28}"/>
              </a:ext>
            </a:extLst>
          </p:cNvPr>
          <p:cNvSpPr txBox="1"/>
          <p:nvPr/>
        </p:nvSpPr>
        <p:spPr>
          <a:xfrm>
            <a:off x="5532895" y="759417"/>
            <a:ext cx="57590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6">
                    <a:lumMod val="75000"/>
                  </a:schemeClr>
                </a:solidFill>
              </a:rPr>
              <a:t>LISTA SKŁADNIKÓW:</a:t>
            </a:r>
          </a:p>
          <a:p>
            <a:endParaRPr lang="pl-PL" sz="3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500 GR MĄKI PSZENNEJ LUB CHLEBOWEJ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1 PEŁNA SZKLANKA LETNIEJ WODY</a:t>
            </a:r>
          </a:p>
          <a:p>
            <a:endParaRPr lang="pl-P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25 GR ŚWIEŻYCH DROŻDŻY LUB 7 GR SUSZONYCH</a:t>
            </a:r>
          </a:p>
          <a:p>
            <a:endParaRPr lang="pl-P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1 PŁASKA ŁYŻKA CUKRU</a:t>
            </a:r>
          </a:p>
          <a:p>
            <a:endParaRPr lang="pl-P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1 ŁYŻECZKA SOLI</a:t>
            </a:r>
          </a:p>
          <a:p>
            <a:endParaRPr lang="pl-P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1 ŁYŻKA MIĘKKIEGO MASŁA</a:t>
            </a:r>
          </a:p>
          <a:p>
            <a:endParaRPr lang="pl-P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1 ŁYŻKA OLEJU</a:t>
            </a:r>
          </a:p>
        </p:txBody>
      </p:sp>
    </p:spTree>
    <p:extLst>
      <p:ext uri="{BB962C8B-B14F-4D97-AF65-F5344CB8AC3E}">
        <p14:creationId xmlns:p14="http://schemas.microsoft.com/office/powerpoint/2010/main" val="135522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osoba, wewnątrz, dziecko, chłopiec&#10;&#10;Opis wygenerowany automatycznie">
            <a:extLst>
              <a:ext uri="{FF2B5EF4-FFF2-40B4-BE49-F238E27FC236}">
                <a16:creationId xmlns:a16="http://schemas.microsoft.com/office/drawing/2014/main" id="{BC00698E-296F-4F17-9655-3D380CFFB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54" y="1808088"/>
            <a:ext cx="3354852" cy="4473136"/>
          </a:xfrm>
          <a:prstGeom prst="rect">
            <a:avLst/>
          </a:prstGeom>
        </p:spPr>
      </p:pic>
      <p:pic>
        <p:nvPicPr>
          <p:cNvPr id="5" name="Obraz 4" descr="Obraz zawierający osoba, wewnątrz, mały, małe dziecko&#10;&#10;Opis wygenerowany automatycznie">
            <a:extLst>
              <a:ext uri="{FF2B5EF4-FFF2-40B4-BE49-F238E27FC236}">
                <a16:creationId xmlns:a16="http://schemas.microsoft.com/office/drawing/2014/main" id="{F7C926D6-3E95-4613-982C-5A139A2EE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53" y="1233904"/>
            <a:ext cx="3866856" cy="515580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15DD15E-43C6-43CF-B153-46254578A485}"/>
              </a:ext>
            </a:extLst>
          </p:cNvPr>
          <p:cNvSpPr txBox="1"/>
          <p:nvPr/>
        </p:nvSpPr>
        <p:spPr>
          <a:xfrm>
            <a:off x="681925" y="325464"/>
            <a:ext cx="4231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Najważniejszy w pieczeniu chleba jest dobry humor jak widać na obrazku ! </a:t>
            </a:r>
          </a:p>
          <a:p>
            <a:r>
              <a:rPr lang="pl-PL" dirty="0"/>
              <a:t>Maksiu twierdzi: Uda się, czy się nie uda i tak chlebek będzie w brzuszku!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3B38A26-21B6-4650-9D30-E3454F139CA0}"/>
              </a:ext>
            </a:extLst>
          </p:cNvPr>
          <p:cNvSpPr txBox="1"/>
          <p:nvPr/>
        </p:nvSpPr>
        <p:spPr>
          <a:xfrm>
            <a:off x="5966847" y="325464"/>
            <a:ext cx="554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Ale czas zabrać się do pracy! Do miseczki wsypujemy cukier i dodajemy łyżkę wody.</a:t>
            </a:r>
          </a:p>
        </p:txBody>
      </p:sp>
    </p:spTree>
    <p:extLst>
      <p:ext uri="{BB962C8B-B14F-4D97-AF65-F5344CB8AC3E}">
        <p14:creationId xmlns:p14="http://schemas.microsoft.com/office/powerpoint/2010/main" val="206238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wewnątrz, osoba, dziecko, małe dziecko&#10;&#10;Opis wygenerowany automatycznie">
            <a:extLst>
              <a:ext uri="{FF2B5EF4-FFF2-40B4-BE49-F238E27FC236}">
                <a16:creationId xmlns:a16="http://schemas.microsoft.com/office/drawing/2014/main" id="{38C55452-7459-4553-856B-DDA1DB293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60" y="1941341"/>
            <a:ext cx="3154680" cy="4206240"/>
          </a:xfrm>
          <a:prstGeom prst="rect">
            <a:avLst/>
          </a:prstGeom>
        </p:spPr>
      </p:pic>
      <p:pic>
        <p:nvPicPr>
          <p:cNvPr id="5" name="Obraz 4" descr="Obraz zawierający osoba, wewnątrz, dziecko, chłopiec&#10;&#10;Opis wygenerowany automatycznie">
            <a:extLst>
              <a:ext uri="{FF2B5EF4-FFF2-40B4-BE49-F238E27FC236}">
                <a16:creationId xmlns:a16="http://schemas.microsoft.com/office/drawing/2014/main" id="{C971D4A0-78D7-4F87-936F-6BF93EC47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69" y="2039815"/>
            <a:ext cx="3260920" cy="434789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D104E11-9AE9-41CD-92E4-4E055267B746}"/>
              </a:ext>
            </a:extLst>
          </p:cNvPr>
          <p:cNvSpPr txBox="1"/>
          <p:nvPr/>
        </p:nvSpPr>
        <p:spPr>
          <a:xfrm>
            <a:off x="790414" y="604434"/>
            <a:ext cx="4432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Dodajemy pokruszone drożdże, mieszamy i odstawiamy na 15 minut.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59F6F63-68D9-450A-980C-32180A7C3CA7}"/>
              </a:ext>
            </a:extLst>
          </p:cNvPr>
          <p:cNvSpPr txBox="1"/>
          <p:nvPr/>
        </p:nvSpPr>
        <p:spPr>
          <a:xfrm>
            <a:off x="6096000" y="604434"/>
            <a:ext cx="5764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Po 15 minutach w misce lub garnku mieszamy drożdże i wszystkie pozostałe  składniki. Dokładnie wyrabiamy na gładką masę i odstawiamy na 1 godzinę w ciepłe miejsce. </a:t>
            </a:r>
          </a:p>
        </p:txBody>
      </p:sp>
    </p:spTree>
    <p:extLst>
      <p:ext uri="{BB962C8B-B14F-4D97-AF65-F5344CB8AC3E}">
        <p14:creationId xmlns:p14="http://schemas.microsoft.com/office/powerpoint/2010/main" val="130698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osoba, wewnątrz, chłopiec, młode&#10;&#10;Opis wygenerowany automatycznie">
            <a:extLst>
              <a:ext uri="{FF2B5EF4-FFF2-40B4-BE49-F238E27FC236}">
                <a16:creationId xmlns:a16="http://schemas.microsoft.com/office/drawing/2014/main" id="{4E4A85B2-A180-444E-9D8F-7ECDEEB1B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49" y="1798392"/>
            <a:ext cx="3260920" cy="4347893"/>
          </a:xfrm>
          <a:prstGeom prst="rect">
            <a:avLst/>
          </a:prstGeom>
        </p:spPr>
      </p:pic>
      <p:pic>
        <p:nvPicPr>
          <p:cNvPr id="5" name="Obraz 4" descr="Obraz zawierający wewnątrz, stal, ciągnięcie, urządzenie kuchenne&#10;&#10;Opis wygenerowany automatycznie">
            <a:extLst>
              <a:ext uri="{FF2B5EF4-FFF2-40B4-BE49-F238E27FC236}">
                <a16:creationId xmlns:a16="http://schemas.microsoft.com/office/drawing/2014/main" id="{3BFA4CB8-C6EB-47D1-B5BF-C6597C3D6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24" y="1798392"/>
            <a:ext cx="3228242" cy="430432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B20F8AB-1D34-4125-889A-76E844030771}"/>
              </a:ext>
            </a:extLst>
          </p:cNvPr>
          <p:cNvSpPr txBox="1"/>
          <p:nvPr/>
        </p:nvSpPr>
        <p:spPr>
          <a:xfrm>
            <a:off x="410819" y="516835"/>
            <a:ext cx="4575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Po godzinie jeszcze raz wyrabiamy ciasto. Smarujemy formę „</a:t>
            </a:r>
            <a:r>
              <a:rPr lang="pl-PL" sz="2000" dirty="0" err="1"/>
              <a:t>keksówkę</a:t>
            </a:r>
            <a:r>
              <a:rPr lang="pl-PL" sz="2000" dirty="0"/>
              <a:t>” masłem, można wysypać tartą bułką i wlewamy ciasto do formy.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B3CC191-7EAF-4250-90A2-CDDBE4D92279}"/>
              </a:ext>
            </a:extLst>
          </p:cNvPr>
          <p:cNvSpPr txBox="1"/>
          <p:nvPr/>
        </p:nvSpPr>
        <p:spPr>
          <a:xfrm>
            <a:off x="6347792" y="463826"/>
            <a:ext cx="4717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Wkładamy foremkę do nagrzanego piekarnika na 200 stopni na godzinę. </a:t>
            </a:r>
          </a:p>
          <a:p>
            <a:r>
              <a:rPr lang="pl-PL" sz="2000" dirty="0"/>
              <a:t>Po upieczeniu wyciągamy do wystygnięcia. </a:t>
            </a:r>
          </a:p>
        </p:txBody>
      </p:sp>
    </p:spTree>
    <p:extLst>
      <p:ext uri="{BB962C8B-B14F-4D97-AF65-F5344CB8AC3E}">
        <p14:creationId xmlns:p14="http://schemas.microsoft.com/office/powerpoint/2010/main" val="385192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D2C77FB9-4027-4876-B7DF-AD32AD384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" y="897361"/>
            <a:ext cx="3631095" cy="484146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02C3400-E71D-4AFF-ADB4-C360AF5C5676}"/>
              </a:ext>
            </a:extLst>
          </p:cNvPr>
          <p:cNvSpPr txBox="1"/>
          <p:nvPr/>
        </p:nvSpPr>
        <p:spPr>
          <a:xfrm>
            <a:off x="5499652" y="980661"/>
            <a:ext cx="551290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/>
          </a:p>
          <a:p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W międzyczasie, gdy chlebek się piecze sprzątamy po pracy: myjemy naczynia, chowamy produkty, wycieramy stanowisko pracy.</a:t>
            </a:r>
          </a:p>
          <a:p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W przerwie, możemy dokończyć zadania od pani Ani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5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osoba, żywność, chleb&#10;&#10;Opis wygenerowany automatycznie">
            <a:extLst>
              <a:ext uri="{FF2B5EF4-FFF2-40B4-BE49-F238E27FC236}">
                <a16:creationId xmlns:a16="http://schemas.microsoft.com/office/drawing/2014/main" id="{D355A5FB-F775-4640-A850-58D410949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91" y="1323382"/>
            <a:ext cx="3698045" cy="4930726"/>
          </a:xfrm>
          <a:prstGeom prst="rect">
            <a:avLst/>
          </a:prstGeom>
        </p:spPr>
      </p:pic>
      <p:pic>
        <p:nvPicPr>
          <p:cNvPr id="5" name="Obraz 4" descr="Obraz zawierający wewnątrz, chleb&#10;&#10;Opis wygenerowany automatycznie">
            <a:extLst>
              <a:ext uri="{FF2B5EF4-FFF2-40B4-BE49-F238E27FC236}">
                <a16:creationId xmlns:a16="http://schemas.microsoft.com/office/drawing/2014/main" id="{DEB0F53C-7323-4980-946B-C8F2DD06D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30" y="1530895"/>
            <a:ext cx="2476790" cy="330238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9ABC6E7-D34A-4885-A78F-B152CD50ABB6}"/>
              </a:ext>
            </a:extLst>
          </p:cNvPr>
          <p:cNvSpPr txBox="1"/>
          <p:nvPr/>
        </p:nvSpPr>
        <p:spPr>
          <a:xfrm>
            <a:off x="212034" y="265043"/>
            <a:ext cx="11251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Maksiu z mamą radzi, że najważniejszy składnik dobrego chlebka </a:t>
            </a:r>
          </a:p>
          <a:p>
            <a:pPr algn="ctr"/>
            <a:r>
              <a:rPr lang="pl-PL" sz="2400" b="1" dirty="0"/>
              <a:t>to UŚMIECHNIĘTE SERCE  </a:t>
            </a:r>
          </a:p>
        </p:txBody>
      </p:sp>
      <p:sp>
        <p:nvSpPr>
          <p:cNvPr id="7" name="Serce 6">
            <a:extLst>
              <a:ext uri="{FF2B5EF4-FFF2-40B4-BE49-F238E27FC236}">
                <a16:creationId xmlns:a16="http://schemas.microsoft.com/office/drawing/2014/main" id="{699257A1-5D21-4CB9-B901-679D17B8C3A2}"/>
              </a:ext>
            </a:extLst>
          </p:cNvPr>
          <p:cNvSpPr/>
          <p:nvPr/>
        </p:nvSpPr>
        <p:spPr>
          <a:xfrm>
            <a:off x="7487477" y="730797"/>
            <a:ext cx="530087" cy="47891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AA91EFF-4BE7-453F-B7B8-23C41B3BB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833" y="3429000"/>
            <a:ext cx="554784" cy="49381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9EE1F2D-7A4C-4F95-8C1D-162BD244C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730" y="2906992"/>
            <a:ext cx="554784" cy="49381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82BFFC5-A8E2-417F-90F7-FC5954CB8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881" y="1922918"/>
            <a:ext cx="554784" cy="49381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1155117-3974-494D-AF69-705F025A0AA6}"/>
              </a:ext>
            </a:extLst>
          </p:cNvPr>
          <p:cNvSpPr txBox="1"/>
          <p:nvPr/>
        </p:nvSpPr>
        <p:spPr>
          <a:xfrm>
            <a:off x="8390671" y="1530895"/>
            <a:ext cx="32330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B050"/>
                </a:solidFill>
              </a:rPr>
              <a:t>WSPANIAŁY WYSZEDŁ!!! </a:t>
            </a:r>
          </a:p>
          <a:p>
            <a:r>
              <a:rPr lang="pl-PL" sz="3200" b="1" dirty="0">
                <a:solidFill>
                  <a:srgbClr val="00B050"/>
                </a:solidFill>
              </a:rPr>
              <a:t>GRATULACJE!!!</a:t>
            </a:r>
          </a:p>
          <a:p>
            <a:endParaRPr lang="pl-PL" sz="3200" b="1" dirty="0">
              <a:solidFill>
                <a:srgbClr val="00B050"/>
              </a:solidFill>
            </a:endParaRPr>
          </a:p>
          <a:p>
            <a:r>
              <a:rPr lang="pl-PL" sz="3200" b="1" dirty="0">
                <a:solidFill>
                  <a:srgbClr val="00B050"/>
                </a:solidFill>
              </a:rPr>
              <a:t>DZIĘKUJEMY MAKSIOWI</a:t>
            </a:r>
          </a:p>
          <a:p>
            <a:r>
              <a:rPr lang="pl-PL" sz="3200" b="1" dirty="0">
                <a:solidFill>
                  <a:srgbClr val="00B050"/>
                </a:solidFill>
              </a:rPr>
              <a:t> I JEGO MAMIE !!!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3140E41-0FD8-45F5-B5CC-314BC870F724}"/>
              </a:ext>
            </a:extLst>
          </p:cNvPr>
          <p:cNvSpPr txBox="1"/>
          <p:nvPr/>
        </p:nvSpPr>
        <p:spPr>
          <a:xfrm>
            <a:off x="6095999" y="5923722"/>
            <a:ext cx="356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SMACZNEGO !</a:t>
            </a:r>
          </a:p>
        </p:txBody>
      </p:sp>
    </p:spTree>
    <p:extLst>
      <p:ext uri="{BB962C8B-B14F-4D97-AF65-F5344CB8AC3E}">
        <p14:creationId xmlns:p14="http://schemas.microsoft.com/office/powerpoint/2010/main" val="32227730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234</Words>
  <Application>Microsoft Office PowerPoint</Application>
  <PresentationFormat>Panoramiczny</PresentationFormat>
  <Paragraphs>39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</dc:creator>
  <cp:lastModifiedBy>Anna</cp:lastModifiedBy>
  <cp:revision>9</cp:revision>
  <dcterms:created xsi:type="dcterms:W3CDTF">2021-04-08T15:32:41Z</dcterms:created>
  <dcterms:modified xsi:type="dcterms:W3CDTF">2021-04-08T17:37:02Z</dcterms:modified>
</cp:coreProperties>
</file>