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294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132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897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336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74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7826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995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370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7739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7134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03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0528D7-155B-4888-9274-3502B2C9A949}" type="datetimeFigureOut">
              <a:rPr lang="pl-PL" smtClean="0"/>
              <a:pPr/>
              <a:t>2020-06-11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B12DA5-FBE4-4304-9A17-CA2A42477AF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12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3.png"/><Relationship Id="rId4" Type="http://schemas.microsoft.com/office/2007/relationships/media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3.png"/><Relationship Id="rId4" Type="http://schemas.microsoft.com/office/2007/relationships/media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383"/>
            <a:ext cx="9144000" cy="1018903"/>
          </a:xfrm>
        </p:spPr>
        <p:txBody>
          <a:bodyPr/>
          <a:lstStyle/>
          <a:p>
            <a:r>
              <a:rPr lang="pl-PL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AGATA MRÓZ</a:t>
            </a:r>
            <a:endParaRPr lang="pl-PL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94561"/>
            <a:ext cx="9144000" cy="391885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C00000"/>
                </a:solidFill>
              </a:rPr>
              <a:t>Prezentacja </a:t>
            </a:r>
            <a:r>
              <a:rPr lang="pl-PL" sz="4800" dirty="0" smtClean="0">
                <a:solidFill>
                  <a:srgbClr val="C00000"/>
                </a:solidFill>
              </a:rPr>
              <a:t>na temat </a:t>
            </a:r>
            <a:endParaRPr lang="pl-PL" sz="4800" dirty="0" smtClean="0">
              <a:solidFill>
                <a:srgbClr val="C00000"/>
              </a:solidFill>
            </a:endParaRPr>
          </a:p>
          <a:p>
            <a:pPr algn="ctr"/>
            <a:r>
              <a:rPr lang="pl-PL" sz="4800" dirty="0" smtClean="0">
                <a:solidFill>
                  <a:srgbClr val="C00000"/>
                </a:solidFill>
              </a:rPr>
              <a:t>śp</a:t>
            </a:r>
            <a:r>
              <a:rPr lang="pl-PL" sz="4800" dirty="0" smtClean="0">
                <a:solidFill>
                  <a:srgbClr val="C00000"/>
                </a:solidFill>
              </a:rPr>
              <a:t>. </a:t>
            </a:r>
            <a:r>
              <a:rPr lang="pl-PL" sz="4800" dirty="0" smtClean="0">
                <a:solidFill>
                  <a:srgbClr val="C00000"/>
                </a:solidFill>
              </a:rPr>
              <a:t>Agaty Mróz</a:t>
            </a:r>
            <a:endParaRPr lang="pl-PL" sz="4800" dirty="0">
              <a:solidFill>
                <a:srgbClr val="C00000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946976"/>
      </p:ext>
    </p:extLst>
  </p:cSld>
  <p:clrMapOvr>
    <a:masterClrMapping/>
  </p:clrMapOvr>
  <p:transition spd="slow" advTm="18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"/>
            <a:ext cx="8793480" cy="1005839"/>
          </a:xfrm>
        </p:spPr>
        <p:txBody>
          <a:bodyPr>
            <a:normAutofit/>
          </a:bodyPr>
          <a:lstStyle/>
          <a:p>
            <a:r>
              <a:rPr lang="pl-PL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KIM BYŁA AGATA MRÓZ ?</a:t>
            </a:r>
            <a:endParaRPr lang="pl-PL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416"/>
            <a:ext cx="4794504" cy="363321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Agata Mróz była polską </a:t>
            </a:r>
            <a:r>
              <a:rPr lang="pl-PL" sz="3200" b="1" dirty="0" smtClean="0">
                <a:solidFill>
                  <a:srgbClr val="C00000"/>
                </a:solidFill>
              </a:rPr>
              <a:t>siatkarką. To </a:t>
            </a:r>
            <a:r>
              <a:rPr lang="pl-PL" sz="3200" b="1" dirty="0" smtClean="0">
                <a:solidFill>
                  <a:srgbClr val="C00000"/>
                </a:solidFill>
              </a:rPr>
              <a:t>138-krotna reprezentantka </a:t>
            </a:r>
            <a:r>
              <a:rPr lang="pl-PL" sz="3200" b="1" dirty="0" smtClean="0">
                <a:solidFill>
                  <a:srgbClr val="C00000"/>
                </a:solidFill>
              </a:rPr>
              <a:t>Polski. 2003-2006 - zdobywczyni </a:t>
            </a:r>
            <a:r>
              <a:rPr lang="pl-PL" sz="3200" b="1" dirty="0" smtClean="0">
                <a:solidFill>
                  <a:srgbClr val="C00000"/>
                </a:solidFill>
              </a:rPr>
              <a:t>złotych medali na </a:t>
            </a:r>
            <a:r>
              <a:rPr lang="pl-PL" sz="3200" b="1" dirty="0" smtClean="0">
                <a:solidFill>
                  <a:srgbClr val="C00000"/>
                </a:solidFill>
              </a:rPr>
              <a:t>Mistrzostwach </a:t>
            </a:r>
            <a:r>
              <a:rPr lang="pl-PL" sz="3200" b="1" dirty="0" smtClean="0">
                <a:solidFill>
                  <a:srgbClr val="C00000"/>
                </a:solidFill>
              </a:rPr>
              <a:t>Europy w Piłce Siatkowej </a:t>
            </a:r>
            <a:r>
              <a:rPr lang="pl-PL" sz="3200" b="1" dirty="0" smtClean="0">
                <a:solidFill>
                  <a:srgbClr val="C00000"/>
                </a:solidFill>
              </a:rPr>
              <a:t>Kobiet </a:t>
            </a:r>
            <a:r>
              <a:rPr lang="pl-PL" sz="3200" b="1" dirty="0" smtClean="0">
                <a:solidFill>
                  <a:srgbClr val="C00000"/>
                </a:solidFill>
              </a:rPr>
              <a:t>w 2003 i 2005 roku.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Agata Mróz-Olszewska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30" y="1861885"/>
            <a:ext cx="4377237" cy="4872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553197"/>
      </p:ext>
    </p:extLst>
  </p:cSld>
  <p:clrMapOvr>
    <a:masterClrMapping/>
  </p:clrMapOvr>
  <p:transition spd="slow" advTm="41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17567"/>
            <a:ext cx="7696200" cy="1071153"/>
          </a:xfrm>
        </p:spPr>
        <p:txBody>
          <a:bodyPr/>
          <a:lstStyle/>
          <a:p>
            <a:r>
              <a:rPr lang="pl-PL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KARIERA AGATY MRÓZ</a:t>
            </a:r>
            <a:endParaRPr lang="pl-PL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188720"/>
            <a:ext cx="5535168" cy="504139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Jej talent </a:t>
            </a:r>
            <a:r>
              <a:rPr lang="pl-PL" sz="2800" dirty="0" smtClean="0"/>
              <a:t>szybko dostrzeżono </a:t>
            </a:r>
            <a:r>
              <a:rPr lang="pl-PL" sz="2800" dirty="0" smtClean="0"/>
              <a:t>jeszcze gdy była młodą dziewczyną . Dlatego jako szkołę średnią zaproponowano jej </a:t>
            </a:r>
            <a:r>
              <a:rPr lang="pl-PL" sz="2800" dirty="0" smtClean="0">
                <a:solidFill>
                  <a:srgbClr val="00B050"/>
                </a:solidFill>
              </a:rPr>
              <a:t>Sosnowiecką </a:t>
            </a:r>
            <a:r>
              <a:rPr lang="pl-PL" sz="2800" dirty="0" smtClean="0">
                <a:solidFill>
                  <a:srgbClr val="00B050"/>
                </a:solidFill>
              </a:rPr>
              <a:t>Szkołę Mistrzostwa Sportowego Polskiego Związku Piłki Siatkowej .</a:t>
            </a:r>
          </a:p>
          <a:p>
            <a:r>
              <a:rPr lang="pl-PL" sz="2800" dirty="0" smtClean="0"/>
              <a:t>Reprezentacja Polski kadetek w Gdańsku wywalczyła złoty </a:t>
            </a:r>
            <a:r>
              <a:rPr lang="pl-PL" sz="2800" dirty="0" smtClean="0"/>
              <a:t>medal,    a </a:t>
            </a:r>
            <a:r>
              <a:rPr lang="pl-PL" sz="2800" dirty="0" smtClean="0"/>
              <a:t>Agata Mróz była wówczas kapitanem tamtej reprezentacji .</a:t>
            </a:r>
            <a:endParaRPr lang="pl-PL" sz="2800" dirty="0"/>
          </a:p>
        </p:txBody>
      </p:sp>
      <p:pic>
        <p:nvPicPr>
          <p:cNvPr id="3074" name="Picture 2" descr="12 lat temu odeszła Agata Mróz-Olszewska, wybitna siatkarka - RMF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25" y="1188720"/>
            <a:ext cx="3743098" cy="5583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33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593">
        <p:circle/>
      </p:transition>
    </mc:Choice>
    <mc:Fallback>
      <p:transition spd="slow" advTm="45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6650"/>
          </a:xfrm>
        </p:spPr>
        <p:txBody>
          <a:bodyPr/>
          <a:lstStyle/>
          <a:p>
            <a:r>
              <a:rPr lang="pl-PL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DLACZEGO AGATA MRÓZ ZMARŁA?</a:t>
            </a:r>
            <a:endParaRPr lang="pl-PL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6" y="806825"/>
            <a:ext cx="5151376" cy="5642743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>
                <a:solidFill>
                  <a:srgbClr val="0070C0"/>
                </a:solidFill>
              </a:rPr>
              <a:t>Agata Mróz urodziła się </a:t>
            </a:r>
            <a:r>
              <a:rPr lang="pl-PL" sz="2000" dirty="0" smtClean="0">
                <a:solidFill>
                  <a:srgbClr val="FF0000"/>
                </a:solidFill>
              </a:rPr>
              <a:t>7 kwietnia 1982 </a:t>
            </a:r>
            <a:r>
              <a:rPr lang="pl-PL" sz="2000" dirty="0" smtClean="0">
                <a:solidFill>
                  <a:srgbClr val="0070C0"/>
                </a:solidFill>
              </a:rPr>
              <a:t>roku </a:t>
            </a:r>
            <a:r>
              <a:rPr lang="pl-PL" sz="2000" dirty="0" smtClean="0">
                <a:solidFill>
                  <a:srgbClr val="0070C0"/>
                </a:solidFill>
              </a:rPr>
              <a:t> w  </a:t>
            </a:r>
            <a:r>
              <a:rPr lang="pl-PL" sz="2000" dirty="0" smtClean="0">
                <a:solidFill>
                  <a:srgbClr val="0070C0"/>
                </a:solidFill>
              </a:rPr>
              <a:t>Dąbrowie </a:t>
            </a:r>
            <a:r>
              <a:rPr lang="pl-PL" sz="2000" dirty="0" smtClean="0">
                <a:solidFill>
                  <a:srgbClr val="0070C0"/>
                </a:solidFill>
              </a:rPr>
              <a:t>Tarnowskiej. </a:t>
            </a:r>
            <a:r>
              <a:rPr lang="pl-PL" sz="2000" dirty="0" smtClean="0">
                <a:solidFill>
                  <a:srgbClr val="0070C0"/>
                </a:solidFill>
              </a:rPr>
              <a:t>Jako 17-latka dowiedziała </a:t>
            </a:r>
            <a:r>
              <a:rPr lang="pl-PL" sz="2000" dirty="0" smtClean="0">
                <a:solidFill>
                  <a:srgbClr val="0070C0"/>
                </a:solidFill>
              </a:rPr>
              <a:t>się, </a:t>
            </a:r>
            <a:r>
              <a:rPr lang="pl-PL" sz="2000" dirty="0" smtClean="0">
                <a:solidFill>
                  <a:srgbClr val="0070C0"/>
                </a:solidFill>
              </a:rPr>
              <a:t>że jest </a:t>
            </a:r>
            <a:r>
              <a:rPr lang="pl-PL" sz="2000" dirty="0" smtClean="0">
                <a:solidFill>
                  <a:srgbClr val="0070C0"/>
                </a:solidFill>
              </a:rPr>
              <a:t>chora. </a:t>
            </a:r>
            <a:r>
              <a:rPr lang="pl-PL" sz="2000" dirty="0" smtClean="0">
                <a:solidFill>
                  <a:srgbClr val="0070C0"/>
                </a:solidFill>
              </a:rPr>
              <a:t>W 2007 roku zakończyła </a:t>
            </a:r>
            <a:r>
              <a:rPr lang="pl-PL" sz="2000" dirty="0" smtClean="0">
                <a:solidFill>
                  <a:srgbClr val="0070C0"/>
                </a:solidFill>
              </a:rPr>
              <a:t>karierę. </a:t>
            </a:r>
            <a:r>
              <a:rPr lang="pl-PL" sz="2000" dirty="0" smtClean="0">
                <a:solidFill>
                  <a:srgbClr val="0070C0"/>
                </a:solidFill>
              </a:rPr>
              <a:t>Wtedy stało się </a:t>
            </a:r>
            <a:r>
              <a:rPr lang="pl-PL" sz="2000" dirty="0" smtClean="0">
                <a:solidFill>
                  <a:srgbClr val="0070C0"/>
                </a:solidFill>
              </a:rPr>
              <a:t>jasne, </a:t>
            </a:r>
            <a:r>
              <a:rPr lang="pl-PL" sz="2000" dirty="0" smtClean="0">
                <a:solidFill>
                  <a:srgbClr val="0070C0"/>
                </a:solidFill>
              </a:rPr>
              <a:t>że jedynym dla niej ratunkiem miał być przeszczep </a:t>
            </a:r>
            <a:r>
              <a:rPr lang="pl-PL" sz="2000" dirty="0" smtClean="0">
                <a:solidFill>
                  <a:srgbClr val="0070C0"/>
                </a:solidFill>
              </a:rPr>
              <a:t>szpiku. </a:t>
            </a:r>
            <a:r>
              <a:rPr lang="pl-PL" sz="2000" dirty="0" smtClean="0">
                <a:solidFill>
                  <a:srgbClr val="0070C0"/>
                </a:solidFill>
              </a:rPr>
              <a:t>Gdy znaleziono </a:t>
            </a:r>
            <a:r>
              <a:rPr lang="pl-PL" sz="2000" dirty="0" smtClean="0">
                <a:solidFill>
                  <a:srgbClr val="0070C0"/>
                </a:solidFill>
              </a:rPr>
              <a:t>dawcę, </a:t>
            </a:r>
            <a:r>
              <a:rPr lang="pl-PL" sz="2000" dirty="0" smtClean="0">
                <a:solidFill>
                  <a:srgbClr val="0070C0"/>
                </a:solidFill>
              </a:rPr>
              <a:t>lekarze wyznaczyli termin zabiegu na 22 listopada 2007 </a:t>
            </a:r>
            <a:r>
              <a:rPr lang="pl-PL" sz="2000" dirty="0" smtClean="0">
                <a:solidFill>
                  <a:srgbClr val="0070C0"/>
                </a:solidFill>
              </a:rPr>
              <a:t>roku. </a:t>
            </a:r>
          </a:p>
          <a:p>
            <a:r>
              <a:rPr lang="pl-PL" sz="2000" dirty="0" smtClean="0">
                <a:solidFill>
                  <a:srgbClr val="0070C0"/>
                </a:solidFill>
              </a:rPr>
              <a:t>W </a:t>
            </a:r>
            <a:r>
              <a:rPr lang="pl-PL" sz="2000" dirty="0" smtClean="0">
                <a:solidFill>
                  <a:srgbClr val="0070C0"/>
                </a:solidFill>
              </a:rPr>
              <a:t>tym samym czasie okazało </a:t>
            </a:r>
            <a:r>
              <a:rPr lang="pl-PL" sz="2000" dirty="0" smtClean="0">
                <a:solidFill>
                  <a:srgbClr val="0070C0"/>
                </a:solidFill>
              </a:rPr>
              <a:t>się, </a:t>
            </a:r>
            <a:r>
              <a:rPr lang="pl-PL" sz="2000" dirty="0" smtClean="0">
                <a:solidFill>
                  <a:srgbClr val="0070C0"/>
                </a:solidFill>
              </a:rPr>
              <a:t>że Agata Mróz jest w ciąży!!! Agata Mróz stanęła przed wyborem – ocalić swoje </a:t>
            </a:r>
            <a:r>
              <a:rPr lang="pl-PL" sz="2000" dirty="0" smtClean="0">
                <a:solidFill>
                  <a:srgbClr val="0070C0"/>
                </a:solidFill>
              </a:rPr>
              <a:t>życie, </a:t>
            </a:r>
            <a:r>
              <a:rPr lang="pl-PL" sz="2000" dirty="0" smtClean="0">
                <a:solidFill>
                  <a:srgbClr val="0070C0"/>
                </a:solidFill>
              </a:rPr>
              <a:t>czy </a:t>
            </a:r>
            <a:r>
              <a:rPr lang="pl-PL" sz="2000" dirty="0" smtClean="0">
                <a:solidFill>
                  <a:srgbClr val="0070C0"/>
                </a:solidFill>
              </a:rPr>
              <a:t>córki ? </a:t>
            </a:r>
            <a:r>
              <a:rPr lang="pl-PL" sz="2000" dirty="0" smtClean="0">
                <a:solidFill>
                  <a:srgbClr val="0070C0"/>
                </a:solidFill>
              </a:rPr>
              <a:t>Nie dokonując aborcji siatkarka podjęła </a:t>
            </a:r>
            <a:r>
              <a:rPr lang="pl-PL" sz="2000" dirty="0" smtClean="0">
                <a:solidFill>
                  <a:srgbClr val="0070C0"/>
                </a:solidFill>
              </a:rPr>
              <a:t>ryzyko. </a:t>
            </a:r>
            <a:r>
              <a:rPr lang="pl-PL" sz="2000" dirty="0" smtClean="0">
                <a:solidFill>
                  <a:srgbClr val="0070C0"/>
                </a:solidFill>
              </a:rPr>
              <a:t>Postanowiła urodzić córeczkę </a:t>
            </a:r>
            <a:r>
              <a:rPr lang="pl-PL" sz="2000" dirty="0" smtClean="0">
                <a:solidFill>
                  <a:srgbClr val="0070C0"/>
                </a:solidFill>
              </a:rPr>
              <a:t>Lilianę. </a:t>
            </a:r>
            <a:r>
              <a:rPr lang="pl-PL" sz="2000" dirty="0" smtClean="0">
                <a:solidFill>
                  <a:srgbClr val="0070C0"/>
                </a:solidFill>
              </a:rPr>
              <a:t>Córka przyszła na świat 4 </a:t>
            </a:r>
            <a:r>
              <a:rPr lang="pl-PL" sz="2000" dirty="0" smtClean="0">
                <a:solidFill>
                  <a:srgbClr val="0070C0"/>
                </a:solidFill>
              </a:rPr>
              <a:t>kwietnia.  </a:t>
            </a:r>
          </a:p>
          <a:p>
            <a:r>
              <a:rPr lang="pl-PL" sz="2000" dirty="0" smtClean="0">
                <a:solidFill>
                  <a:srgbClr val="0070C0"/>
                </a:solidFill>
              </a:rPr>
              <a:t>22 </a:t>
            </a:r>
            <a:r>
              <a:rPr lang="pl-PL" sz="2000" dirty="0" smtClean="0">
                <a:solidFill>
                  <a:srgbClr val="0070C0"/>
                </a:solidFill>
              </a:rPr>
              <a:t>maja 2008 roku Agata Mróz przeszła udany zabieg szpiku kostnego w Klinice Transplantacji Szpiku we </a:t>
            </a:r>
            <a:r>
              <a:rPr lang="pl-PL" sz="2000" dirty="0" smtClean="0">
                <a:solidFill>
                  <a:srgbClr val="0070C0"/>
                </a:solidFill>
              </a:rPr>
              <a:t>Wrocławiu. </a:t>
            </a:r>
            <a:r>
              <a:rPr lang="pl-PL" sz="2000" dirty="0" smtClean="0">
                <a:solidFill>
                  <a:srgbClr val="0070C0"/>
                </a:solidFill>
              </a:rPr>
              <a:t>Ósmego dnia po przeszczepie organizmu siatkarki wdała się posocznica i doszło do wstrząsu septycznego . </a:t>
            </a:r>
            <a:r>
              <a:rPr lang="pl-PL" sz="2000" dirty="0" smtClean="0">
                <a:solidFill>
                  <a:srgbClr val="FF0000"/>
                </a:solidFill>
              </a:rPr>
              <a:t>Agata </a:t>
            </a:r>
            <a:r>
              <a:rPr lang="pl-PL" sz="2000" dirty="0" smtClean="0">
                <a:solidFill>
                  <a:srgbClr val="FF0000"/>
                </a:solidFill>
              </a:rPr>
              <a:t>Mróz </a:t>
            </a:r>
            <a:r>
              <a:rPr lang="pl-PL" sz="2000" dirty="0" smtClean="0">
                <a:solidFill>
                  <a:srgbClr val="FF0000"/>
                </a:solidFill>
              </a:rPr>
              <a:t>zmarła 4 czerwca 2008 roku .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Agata Mróz ma szansę zostać świętą? Siatkarka może służyć za wzó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75" y="966651"/>
            <a:ext cx="6345089" cy="4866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479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6872">
        <p:circle/>
      </p:transition>
    </mc:Choice>
    <mc:Fallback>
      <p:transition spd="slow" advTm="68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DZIĘKUJĘ BARDZO !!!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l-PL" b="1" dirty="0" smtClean="0">
                <a:ln/>
                <a:solidFill>
                  <a:schemeClr val="accent4"/>
                </a:solidFill>
              </a:rPr>
              <a:t>Dziękuję bardzo za obejrzenie mojej prezentacji o Agacie Mróz!!</a:t>
            </a:r>
          </a:p>
          <a:p>
            <a:r>
              <a:rPr lang="pl-PL" b="1" dirty="0" smtClean="0">
                <a:ln/>
                <a:solidFill>
                  <a:schemeClr val="accent4"/>
                </a:solidFill>
              </a:rPr>
              <a:t>Mam </a:t>
            </a:r>
            <a:r>
              <a:rPr lang="pl-PL" b="1" dirty="0" smtClean="0">
                <a:ln/>
                <a:solidFill>
                  <a:schemeClr val="accent4"/>
                </a:solidFill>
              </a:rPr>
              <a:t>nadzieję, </a:t>
            </a:r>
            <a:r>
              <a:rPr lang="pl-PL" b="1" dirty="0" smtClean="0">
                <a:ln/>
                <a:solidFill>
                  <a:schemeClr val="accent4"/>
                </a:solidFill>
              </a:rPr>
              <a:t>że się podobała . </a:t>
            </a:r>
          </a:p>
          <a:p>
            <a:endParaRPr lang="pl-PL" b="1" dirty="0">
              <a:ln/>
              <a:solidFill>
                <a:schemeClr val="accent4"/>
              </a:solidFill>
            </a:endParaRPr>
          </a:p>
          <a:p>
            <a:endParaRPr lang="pl-PL" b="1" dirty="0" smtClean="0">
              <a:ln/>
              <a:solidFill>
                <a:schemeClr val="accent4"/>
              </a:solidFill>
            </a:endParaRPr>
          </a:p>
          <a:p>
            <a:endParaRPr lang="pl-PL" b="1" dirty="0">
              <a:ln/>
              <a:solidFill>
                <a:schemeClr val="accent4"/>
              </a:solidFill>
            </a:endParaRPr>
          </a:p>
          <a:p>
            <a:endParaRPr lang="pl-PL" b="1" dirty="0" smtClean="0">
              <a:ln/>
              <a:solidFill>
                <a:schemeClr val="accent4"/>
              </a:solidFill>
            </a:endParaRPr>
          </a:p>
          <a:p>
            <a:endParaRPr lang="pl-PL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ln/>
                <a:solidFill>
                  <a:schemeClr val="accent4"/>
                </a:solidFill>
              </a:rPr>
              <a:t>JESSICA NOWAK KLASA 6D</a:t>
            </a:r>
            <a:endParaRPr lang="pl-PL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5571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972">
        <p15:prstTrans prst="airplane"/>
      </p:transition>
    </mc:Choice>
    <mc:Fallback>
      <p:transition spd="slow" advTm="1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</TotalTime>
  <Words>261</Words>
  <Application>Microsoft Office PowerPoint</Application>
  <PresentationFormat>Niestandardowy</PresentationFormat>
  <Paragraphs>21</Paragraphs>
  <Slides>5</Slides>
  <Notes>0</Notes>
  <HiddenSlides>0</HiddenSlides>
  <MMClips>5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Integral</vt:lpstr>
      <vt:lpstr>AGATA MRÓZ</vt:lpstr>
      <vt:lpstr>KIM BYŁA AGATA MRÓZ ?</vt:lpstr>
      <vt:lpstr>KARIERA AGATY MRÓZ</vt:lpstr>
      <vt:lpstr>DLACZEGO AGATA MRÓZ ZMARŁA?</vt:lpstr>
      <vt:lpstr>DZIĘKUJĘ BARDZO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AGATA MRÓZ</dc:title>
  <dc:creator>Użytkownik systemu Windows</dc:creator>
  <cp:lastModifiedBy>B.Kulak</cp:lastModifiedBy>
  <cp:revision>10</cp:revision>
  <dcterms:created xsi:type="dcterms:W3CDTF">2020-06-04T13:56:29Z</dcterms:created>
  <dcterms:modified xsi:type="dcterms:W3CDTF">2020-06-11T21:44:57Z</dcterms:modified>
</cp:coreProperties>
</file>