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7840" cy="75578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7840" cy="75578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7840" cy="755784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7840" cy="755784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7840" cy="7557840"/>
          </a:xfrm>
          <a:prstGeom prst="rect">
            <a:avLst/>
          </a:prstGeom>
          <a:ln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Ph-CRucFLZI&amp;list=PLaZUeWOUxKZxJUImRl4XqdGkKmLtcQEzR&amp;index=26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hglnnPuaE-k&amp;t=72s" TargetMode="External"/><Relationship Id="rId2" Type="http://schemas.openxmlformats.org/officeDocument/2006/relationships/hyperlink" Target="https://www.youtube.com/watch?v=zbR0Cqvx19Y" TargetMode="External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zXvAI38DrI4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y8On5H14J1Y&amp;list=PLaZUeWOUxKZxJUImRl4XqdGkKmLtcQEzR&amp;index=24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04000" y="576000"/>
            <a:ext cx="7198200" cy="7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  <a:ea typeface="DejaVu Sans"/>
              </a:rPr>
              <a:t>Isten hozott!!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04000" y="180000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Dicsértessék a Jézus Krisztus!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Mindörökké, Ámen!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A mai hittanórán az Oltáriszentséggel kezdünk megismerkedni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IMA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Kattints rá! Hallgasd meg! Tápláló szent kenyér...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sk-SK" sz="26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8037000" y="4999680"/>
            <a:ext cx="1178640" cy="169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4000" y="576000"/>
            <a:ext cx="7198200" cy="7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  <a:ea typeface="DejaVu Sans"/>
              </a:rPr>
              <a:t>Oltáriszentség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04000" y="180000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Nézd meg a következő kis filmeket!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Kattints rá! Nézd meg! Utolsó vacsora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Kattints rá! Nézd meg! Utolsó vacsora-film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424080"/>
            <a:ext cx="7198200" cy="10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  <a:ea typeface="DejaVu Sans"/>
              </a:rPr>
              <a:t>Húsvéti vacsora 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32000" y="173556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A húsvétot Jézus is ünnepelte. Ez volt az un. PÁSZKA- a kovásztalan kenyér ünnepe. Ő és a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zsidó nép az egyiptomi fogságból való szabadulást ünnepelték.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(Tudod: Mózes, Fáraó, Kivonulás, a bárány vére az ajtófélfán, kovásztalan kenyér)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sk-SK" sz="26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3888000" y="3816000"/>
            <a:ext cx="4941000" cy="273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Húsvéti vacsora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Ez a húsvéti vacsora, amiről ma beszélünk viszont különleges volt, mert</a:t>
            </a:r>
            <a:endParaRPr b="0" lang="sk-SK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Jézus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utolsó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étkezése ,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vacsorája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volt a szenvedése előtt, vagyis a napját is tudjuk: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Nagycsütörtök</a:t>
            </a:r>
            <a:endParaRPr b="0" lang="sk-SK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A vacsora egy ponton eltért a hagyományos zsidó húsvéti vacsorától: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Jézus a kenyeret és a bort a saját testévé és vérévé teszi titokzatos módon</a:t>
            </a:r>
            <a:endParaRPr b="0" lang="sk-SK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Jézus a teste és vére által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örök, felbonthatatlan szövetséget köt- ő az Isten az emberekkel a megváltó halála, vére által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4000" y="576000"/>
            <a:ext cx="7198200" cy="7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504000" y="180000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sk-SK" sz="26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Húsvéti vacsora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sk-SK" sz="18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Ő az a bárány (miként az egyiptomi szabadulás idején) akinek a vére megment.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Már nem az egyiptomi fogságból kell megmenekülnie a zsidóságnak, hanem az egész emberiségnek a bűn fogságából.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Jézus az Isten báránya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Kattints rá! Hallgasd meg! Isten báránya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7416000" y="864000"/>
            <a:ext cx="1772280" cy="147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4000" y="576000"/>
            <a:ext cx="7198200" cy="7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  <a:ea typeface="DejaVu Sans"/>
              </a:rPr>
              <a:t>Az oltáriszentség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504000" y="1728000"/>
            <a:ext cx="907020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Az oltáriszentség tehát nem más: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Jézus teste és vére a kenyér és bor színe alatt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(vagyis formájában, képében)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Nagyon fontos: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Jézus valóságosan jelen van a kenyérben és borban egészen és osztatlanul, istenségével, emberségével.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Ezért szent!!!</a:t>
            </a:r>
            <a:endParaRPr b="0" lang="sk-SK" sz="26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Az oltáriszentségek </a:t>
            </a:r>
            <a:r>
              <a:rPr b="0" lang="sk-SK" sz="2600" spc="-1" strike="noStrike">
                <a:solidFill>
                  <a:srgbClr val="1b75bc"/>
                </a:solidFill>
                <a:latin typeface="Arial"/>
                <a:ea typeface="DejaVu Sans"/>
              </a:rPr>
              <a:t>EUCHARISZTIÁNAK</a:t>
            </a:r>
            <a:r>
              <a:rPr b="0" lang="sk-SK" sz="2600" spc="-1" strike="noStrike">
                <a:solidFill>
                  <a:srgbClr val="000000"/>
                </a:solidFill>
                <a:latin typeface="Arial"/>
                <a:ea typeface="DejaVu Sans"/>
              </a:rPr>
              <a:t> (ejtsd: eukarisztiának)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Ima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Kattints rá! Hallgasd meg! Én Uram, én Istenem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8037360" y="4999680"/>
            <a:ext cx="1178640" cy="169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Application>LibreOffice/6.1.1.2$Windows_X86_64 LibreOffice_project/5d19a1bfa650b796764388cd8b33a5af1f5baa1b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2020-04-13T20:49:38Z</dcterms:created>
  <dc:creator/>
  <dc:description/>
  <dc:language>hu-HU</dc:language>
  <cp:lastModifiedBy/>
  <dcterms:modified xsi:type="dcterms:W3CDTF">2020-04-27T21:32:34Z</dcterms:modified>
  <cp:revision>12</cp:revision>
  <dc:subject/>
  <dc:title>Inspiration</dc:title>
</cp:coreProperties>
</file>