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E769FD5-5B81-43D4-9C91-341B7659A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5197DE60-8D49-41A3-A930-196B30BEF5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ECC1E0C-EEAD-4183-AD08-A4368E29F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297C-6E60-4A6C-854B-5840B92C315E}" type="datetimeFigureOut">
              <a:rPr lang="pl-PL" smtClean="0"/>
              <a:pPr/>
              <a:t>2020-05-12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8FC0F8B-B0CB-484A-8314-377A18E4E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027467E-83B5-428D-83F4-A5AD6EE3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E664-A9AB-4874-BB78-057AE694542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93362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604C7B-E881-4A9B-96B1-EDC71DB1F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3FC3CC06-B4D1-4113-B98A-8ABA9D253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B543A9B-AA09-47A7-A1DA-20B5D839C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297C-6E60-4A6C-854B-5840B92C315E}" type="datetimeFigureOut">
              <a:rPr lang="pl-PL" smtClean="0"/>
              <a:pPr/>
              <a:t>2020-05-12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CAE7488-4FA5-4EF7-A1C7-F9CDA76B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DBD968F-E491-45DE-8FC9-4269F263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E664-A9AB-4874-BB78-057AE694542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6048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A154B4FC-A690-48BB-8497-22798E98C9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6816ADF9-4938-44A7-9AE6-0AD8BC753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657FD6DA-B8E4-4FEA-9772-A0A2944EA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297C-6E60-4A6C-854B-5840B92C315E}" type="datetimeFigureOut">
              <a:rPr lang="pl-PL" smtClean="0"/>
              <a:pPr/>
              <a:t>2020-05-12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C2820AD4-61CD-4C68-B98F-16ED385F7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4B45CBE-D9A5-4319-AB3E-8F7EE671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E664-A9AB-4874-BB78-057AE694542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4598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DDC7A8A-8DD8-46C4-9A30-338F4B131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D9E4836-E5B2-493D-995B-AA1FE3D95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4416742-7CA4-409A-A4ED-FEB254216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297C-6E60-4A6C-854B-5840B92C315E}" type="datetimeFigureOut">
              <a:rPr lang="pl-PL" smtClean="0"/>
              <a:pPr/>
              <a:t>2020-05-12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8E42614-C224-4ACD-9137-621253D35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230A009-9AA0-4175-8C49-8F3AE3C77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E664-A9AB-4874-BB78-057AE694542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4997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03A810F-C0A0-4F0A-AD29-6FB660263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949C0620-91C6-485B-B3A6-74168D006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8A13D8F-4972-4C18-B9D0-ABDCFB17F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297C-6E60-4A6C-854B-5840B92C315E}" type="datetimeFigureOut">
              <a:rPr lang="pl-PL" smtClean="0"/>
              <a:pPr/>
              <a:t>2020-05-12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8F1B62A-B1AA-4244-9CF7-FAFA20C8B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6F390D9F-AA70-4BF4-B76D-C41B9CFFD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E664-A9AB-4874-BB78-057AE694542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2056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531D003-0281-4C5C-97B1-294F48242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0C70AA8-9DF4-4FFE-86A6-F61B39917B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4558905A-42AD-49D6-8E5D-DAEF70308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C6AA3E5D-92AC-4DB8-9F6E-34B48ED0E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297C-6E60-4A6C-854B-5840B92C315E}" type="datetimeFigureOut">
              <a:rPr lang="pl-PL" smtClean="0"/>
              <a:pPr/>
              <a:t>2020-05-12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10CE2070-87AC-41B3-A8AB-03574205B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7B1D51A7-8B87-49B1-9CC5-3D5035A14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E664-A9AB-4874-BB78-057AE694542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5759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C267303-ACBD-472F-B1B4-EDE2DB86B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892A8311-2A62-4A5E-8504-C28C63192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80BA8F53-64FE-4DD7-8C80-43D0B8B06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4FBA01A9-D7F3-4892-9D57-736231FE71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A922EE06-2CB4-436D-BBD3-9688BB0AC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0354A7B8-5DC1-4108-BA18-74B7A1635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297C-6E60-4A6C-854B-5840B92C315E}" type="datetimeFigureOut">
              <a:rPr lang="pl-PL" smtClean="0"/>
              <a:pPr/>
              <a:t>2020-05-12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A6DD8C4A-7EF2-4C03-B406-0ACCC7D5D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E7BEED54-955D-4CDE-9863-BEBEF15BB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E664-A9AB-4874-BB78-057AE694542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93000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583B407-13DC-416C-AA44-23390450E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5D4BC0E9-05C7-4094-A7DB-CECD06921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297C-6E60-4A6C-854B-5840B92C315E}" type="datetimeFigureOut">
              <a:rPr lang="pl-PL" smtClean="0"/>
              <a:pPr/>
              <a:t>2020-05-12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DFC064FB-1245-429E-A6AC-20D3585D0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2CE251E7-CEF2-4BE8-9F45-9F8917DA8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E664-A9AB-4874-BB78-057AE694542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5085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833FC2F3-7840-4D2A-80E8-5C79DE02D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297C-6E60-4A6C-854B-5840B92C315E}" type="datetimeFigureOut">
              <a:rPr lang="pl-PL" smtClean="0"/>
              <a:pPr/>
              <a:t>2020-05-12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DDB67B7C-C65D-45B1-8E2E-E54C2B496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7EE2B70F-4DC6-481E-B2F7-60576DADF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E664-A9AB-4874-BB78-057AE694542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4966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D144AFB-891F-47B3-9884-71E21734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8A86638-568F-4611-9190-CB6512704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387F7098-F991-4B8E-AA3C-8A80ACEC4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2E913F90-8AEC-4097-8195-3B72B4098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297C-6E60-4A6C-854B-5840B92C315E}" type="datetimeFigureOut">
              <a:rPr lang="pl-PL" smtClean="0"/>
              <a:pPr/>
              <a:t>2020-05-12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92065729-A8A1-41E8-9CF4-3A4816593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B75FF9C7-BF35-4719-9892-3FCD9978A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E664-A9AB-4874-BB78-057AE694542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694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444661B-5F51-408E-A843-007643C1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B61EFB90-8DBD-4A75-BB42-135C74E21F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85ED47B7-4BAD-469F-8B51-59EAAE872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4C14365C-1502-4829-8F0C-7062BB95D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297C-6E60-4A6C-854B-5840B92C315E}" type="datetimeFigureOut">
              <a:rPr lang="pl-PL" smtClean="0"/>
              <a:pPr/>
              <a:t>2020-05-12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DFAC1EAE-0E0D-41B6-A2F6-E725F4D9F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FF9DD2EE-3118-4DAB-A8DD-CC491FA6F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E664-A9AB-4874-BB78-057AE694542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2812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80E856D9-B32B-4A1A-8BAC-D629EF894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DD3659A-7E0C-4AE7-BA38-DE0847629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C57DC21C-CEF0-4AFD-853D-EDF80408D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C297C-6E60-4A6C-854B-5840B92C315E}" type="datetimeFigureOut">
              <a:rPr lang="pl-PL" smtClean="0"/>
              <a:pPr/>
              <a:t>2020-05-12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36E4C8B-7DBB-4C33-AF13-4D7F58EDCB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450B2A5-8D37-453C-98B3-09D258C43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6E664-A9AB-4874-BB78-057AE694542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6445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vasartrocks.com/blogs/posts/70529347-121-amazing-banksy-graffiti-artworks-with-location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CE851870-E8EA-450B-B90C-7AC60BB5AF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3662" b="2133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33E883C-33EB-4B5C-85F0-2486BD2E8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BANKSY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58F6B028-7300-409A-9CF2-33EF253F2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ARTYSTYCZNE SUMIENIE ŚWIATA</a:t>
            </a:r>
          </a:p>
        </p:txBody>
      </p:sp>
    </p:spTree>
    <p:extLst>
      <p:ext uri="{BB962C8B-B14F-4D97-AF65-F5344CB8AC3E}">
        <p14:creationId xmlns:p14="http://schemas.microsoft.com/office/powerpoint/2010/main" xmlns="" val="4187989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B1A495D-121B-4371-93AD-D11AF4819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Zamiatanie pod dywan… Londyn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DBE73C70-6247-4ED6-A743-62F98E052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73" r="2" b="2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8530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6CDA9F2B-49D3-43DB-9791-0003D38999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7938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9B84DEC5-76AF-4041-B183-D60F442CD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754" y="832326"/>
            <a:ext cx="8001000" cy="552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4274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275D9C8-15AB-49C1-8096-C8372BD294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640EBF34-4312-4623-9359-E6F87C5AB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4" y="435186"/>
            <a:ext cx="8557846" cy="6168135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F6346F13-4C3B-45DA-B285-16044A4490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786258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CA0DAA6-33B8-4A25-810D-2F4D816FB4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E9F3DC3-3DDE-40D7-9DB3-B270370EC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Dziewczynka z balonikami - Izrael</a:t>
            </a:r>
          </a:p>
        </p:txBody>
      </p:sp>
      <p:pic>
        <p:nvPicPr>
          <p:cNvPr id="4" name="Symbol zastępczy zawartości 3" descr="Obraz zawierający budynek, zewnętrzne, droga, przód&#10;&#10;Opis wygenerowany automatycznie">
            <a:extLst>
              <a:ext uri="{FF2B5EF4-FFF2-40B4-BE49-F238E27FC236}">
                <a16:creationId xmlns:a16="http://schemas.microsoft.com/office/drawing/2014/main" xmlns="" id="{B7AC11A3-BA0E-48E4-9F31-8D57A84800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751" r="1" b="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168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09AF4F4-FD32-4D2A-8335-8D1367593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504" y="354108"/>
            <a:ext cx="10515600" cy="1325563"/>
          </a:xfrm>
        </p:spPr>
        <p:txBody>
          <a:bodyPr>
            <a:normAutofit/>
          </a:bodyPr>
          <a:lstStyle/>
          <a:p>
            <a:r>
              <a:rPr lang="pl-PL" sz="2700" dirty="0"/>
              <a:t>Renifery św. Mikołaja powstały przy ławce, na której często sypiają bezdomni </a:t>
            </a:r>
            <a:r>
              <a:rPr lang="pl-PL" sz="2400" dirty="0"/>
              <a:t>mieszkańcy Birmingham.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4942DDE2-857A-4EBF-B1CC-D345DEF56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504" y="1586428"/>
            <a:ext cx="8261732" cy="491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1175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DFCA61F4-306B-4761-BF92-046428C13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" r="1" b="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1649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707FC24-6981-43D9-B525-C7832BA22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52B449E-F21B-4C13-A410-17706206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>
            <a:normAutofit/>
          </a:bodyPr>
          <a:lstStyle/>
          <a:p>
            <a:pPr algn="ctr"/>
            <a:r>
              <a:rPr lang="pl-PL" sz="3000">
                <a:solidFill>
                  <a:srgbClr val="FFFFFF"/>
                </a:solidFill>
              </a:rPr>
              <a:t>Ostatnio znów głośno o Banksym za sprawą obrazu, który podarował jednemu z brytyjskich szpitali podczas pandemii. Przekaz jest jasny – prawdziwymi bohaterami są teraz medycy. Batman do kosza </a:t>
            </a:r>
            <a:r>
              <a:rPr lang="pl-PL" sz="3000">
                <a:solidFill>
                  <a:srgbClr val="FFFFFF"/>
                </a:solidFill>
                <a:sym typeface="Wingdings" panose="05000000000000000000" pitchFamily="2" charset="2"/>
              </a:rPr>
              <a:t> </a:t>
            </a:r>
            <a:endParaRPr lang="pl-PL" sz="3000">
              <a:solidFill>
                <a:srgbClr val="FFFFFF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E1BDBD24-6E96-40F4-851C-998044A16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355" y="492573"/>
            <a:ext cx="5748478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8909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9C1D837E-A947-4D35-BD7D-245B58640F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74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81E0F67-9E12-4C23-8D2A-9ABA0F80E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Gołąbek pokoju w kamizelce kuloodpornej znajduje się w Betlejem.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031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DD5AAC1-D4BF-4D14-952A-A6839A9C82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4000" dirty="0"/>
              <a:t>Więcej fotografii dzieł </a:t>
            </a:r>
            <a:r>
              <a:rPr lang="pl-PL" sz="4000" dirty="0" err="1"/>
              <a:t>Banksy’ego</a:t>
            </a:r>
            <a:r>
              <a:rPr lang="pl-PL" sz="4000" dirty="0"/>
              <a:t> znajdziecie tu:</a:t>
            </a:r>
            <a:br>
              <a:rPr lang="pl-PL" sz="4000" dirty="0"/>
            </a:br>
            <a:r>
              <a:rPr lang="pl-PL" sz="4000" dirty="0">
                <a:hlinkClick r:id="rId2"/>
              </a:rPr>
              <a:t>https://www.canvasartrocks.com/blogs/posts/70529347-121-amazing-banksy-graffiti-artworks-with-locations</a:t>
            </a:r>
            <a:endParaRPr lang="pl-PL" sz="40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20D63CCD-8620-4BA0-BE3F-D38B1A502C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75981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7A16A37-95D9-4859-977A-60371106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Tajemniczy </a:t>
            </a:r>
            <a:r>
              <a:rPr lang="pl-PL" dirty="0" err="1"/>
              <a:t>Banksy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46A2BCB-190F-451F-9654-0D242FA37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err="1"/>
              <a:t>Banksy</a:t>
            </a:r>
            <a:r>
              <a:rPr lang="pl-PL" dirty="0"/>
              <a:t> to pseudonim tajemniczego artysty </a:t>
            </a:r>
            <a:r>
              <a:rPr lang="pl-PL" dirty="0" err="1"/>
              <a:t>streetart’u</a:t>
            </a:r>
            <a:r>
              <a:rPr lang="pl-PL" dirty="0"/>
              <a:t>– malarza – </a:t>
            </a:r>
            <a:r>
              <a:rPr lang="pl-PL" dirty="0" err="1"/>
              <a:t>grafficiarza</a:t>
            </a:r>
            <a:r>
              <a:rPr lang="pl-PL" dirty="0"/>
              <a:t>, którego prace powstają na ulicach Londynu i innych miejscach na świecie.</a:t>
            </a:r>
          </a:p>
          <a:p>
            <a:r>
              <a:rPr lang="pl-PL" dirty="0"/>
              <a:t>Nikt nie wie, kim naprawdę jest </a:t>
            </a:r>
            <a:r>
              <a:rPr lang="pl-PL" dirty="0" err="1"/>
              <a:t>Banksy</a:t>
            </a:r>
            <a:r>
              <a:rPr lang="pl-PL" dirty="0"/>
              <a:t>. Mnożą się różne teorie,  ale oficjalnie nie potwierdzono jego tożsamości.</a:t>
            </a:r>
          </a:p>
          <a:p>
            <a:r>
              <a:rPr lang="pl-PL" dirty="0"/>
              <a:t>W swoich pracach stosuje technikę szablonową. </a:t>
            </a:r>
          </a:p>
          <a:p>
            <a:r>
              <a:rPr lang="pl-PL" dirty="0"/>
              <a:t>Ogólny przekaz jego dzieł jest antywojenny, pacyfistyczny i antykapitalistyczny.</a:t>
            </a:r>
          </a:p>
          <a:p>
            <a:r>
              <a:rPr lang="pl-PL" dirty="0"/>
              <a:t>Jego prace są reakcją na problemy społeczne, takie jak bieda, nadmierny i bezmyślny konsumpcjonizm społeczeństw zachodnich.</a:t>
            </a:r>
          </a:p>
        </p:txBody>
      </p:sp>
    </p:spTree>
    <p:extLst>
      <p:ext uri="{BB962C8B-B14F-4D97-AF65-F5344CB8AC3E}">
        <p14:creationId xmlns:p14="http://schemas.microsoft.com/office/powerpoint/2010/main" xmlns="" val="1289961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8646A3FC-1A0E-4D5B-A1C8-3BC726C06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4363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11A701D-1008-470F-913B-82FB1054A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dirty="0"/>
              <a:t>Mural </a:t>
            </a:r>
            <a:r>
              <a:rPr lang="en-US" sz="2600" dirty="0" err="1"/>
              <a:t>znajduje</a:t>
            </a:r>
            <a:r>
              <a:rPr lang="en-US" sz="2600" dirty="0"/>
              <a:t> </a:t>
            </a:r>
            <a:r>
              <a:rPr lang="en-US" sz="2600" dirty="0" err="1"/>
              <a:t>się</a:t>
            </a:r>
            <a:r>
              <a:rPr lang="en-US" sz="2600" dirty="0"/>
              <a:t> </a:t>
            </a:r>
            <a:r>
              <a:rPr lang="en-US" sz="2600" dirty="0" err="1"/>
              <a:t>na</a:t>
            </a:r>
            <a:r>
              <a:rPr lang="en-US" sz="2600" dirty="0"/>
              <a:t> </a:t>
            </a:r>
            <a:r>
              <a:rPr lang="en-US" sz="2600" dirty="0" err="1"/>
              <a:t>ścianie</a:t>
            </a:r>
            <a:r>
              <a:rPr lang="en-US" sz="2600" dirty="0"/>
              <a:t> </a:t>
            </a:r>
            <a:r>
              <a:rPr lang="en-US" sz="2600" dirty="0" err="1"/>
              <a:t>garażu</a:t>
            </a:r>
            <a:r>
              <a:rPr lang="en-US" sz="2600" dirty="0"/>
              <a:t> w </a:t>
            </a:r>
            <a:r>
              <a:rPr lang="en-US" sz="2600" dirty="0" err="1"/>
              <a:t>Walii</a:t>
            </a:r>
            <a:r>
              <a:rPr lang="en-US" sz="2600" dirty="0"/>
              <a:t>. </a:t>
            </a:r>
            <a:r>
              <a:rPr lang="en-US" sz="2600" dirty="0" err="1"/>
              <a:t>Pojawiły</a:t>
            </a:r>
            <a:r>
              <a:rPr lang="en-US" sz="2600" dirty="0"/>
              <a:t> </a:t>
            </a:r>
            <a:r>
              <a:rPr lang="en-US" sz="2600" dirty="0" err="1"/>
              <a:t>się</a:t>
            </a:r>
            <a:r>
              <a:rPr lang="en-US" sz="2600" dirty="0"/>
              <a:t> </a:t>
            </a:r>
            <a:r>
              <a:rPr lang="en-US" sz="2600" dirty="0" err="1"/>
              <a:t>interpretacje</a:t>
            </a:r>
            <a:r>
              <a:rPr lang="en-US" sz="2600" dirty="0"/>
              <a:t>, </a:t>
            </a:r>
            <a:r>
              <a:rPr lang="en-US" sz="2600" dirty="0" err="1"/>
              <a:t>iż</a:t>
            </a:r>
            <a:r>
              <a:rPr lang="en-US" sz="2600" dirty="0"/>
              <a:t> </a:t>
            </a:r>
            <a:r>
              <a:rPr lang="en-US" sz="2600" dirty="0" err="1"/>
              <a:t>porusza</a:t>
            </a:r>
            <a:r>
              <a:rPr lang="en-US" sz="2600" dirty="0"/>
              <a:t> problem </a:t>
            </a:r>
            <a:r>
              <a:rPr lang="en-US" sz="2600" dirty="0" err="1"/>
              <a:t>zanieczyszczenia</a:t>
            </a:r>
            <a:r>
              <a:rPr lang="en-US" sz="2600" dirty="0"/>
              <a:t> </a:t>
            </a:r>
            <a:r>
              <a:rPr lang="en-US" sz="2600" dirty="0" err="1"/>
              <a:t>powietrza</a:t>
            </a:r>
            <a:r>
              <a:rPr lang="en-US" sz="2600" dirty="0"/>
              <a:t>. </a:t>
            </a:r>
            <a:r>
              <a:rPr lang="en-US" sz="2600" dirty="0" err="1"/>
              <a:t>Dziecko</a:t>
            </a:r>
            <a:r>
              <a:rPr lang="en-US" sz="2600" dirty="0"/>
              <a:t> </a:t>
            </a:r>
            <a:r>
              <a:rPr lang="en-US" sz="2600" dirty="0" err="1"/>
              <a:t>próbując</a:t>
            </a:r>
            <a:r>
              <a:rPr lang="en-US" sz="2600" dirty="0"/>
              <a:t> </a:t>
            </a:r>
            <a:r>
              <a:rPr lang="en-US" sz="2600" dirty="0" err="1"/>
              <a:t>złapać</a:t>
            </a:r>
            <a:r>
              <a:rPr lang="en-US" sz="2600" dirty="0"/>
              <a:t> </a:t>
            </a:r>
            <a:r>
              <a:rPr lang="en-US" sz="2600" dirty="0" err="1"/>
              <a:t>płatki</a:t>
            </a:r>
            <a:r>
              <a:rPr lang="en-US" sz="2600" dirty="0"/>
              <a:t> </a:t>
            </a:r>
            <a:r>
              <a:rPr lang="en-US" sz="2600" dirty="0" err="1"/>
              <a:t>śniegu</a:t>
            </a:r>
            <a:r>
              <a:rPr lang="pl-PL" sz="2600" dirty="0"/>
              <a:t>,</a:t>
            </a:r>
            <a:r>
              <a:rPr lang="en-US" sz="2600" dirty="0"/>
              <a:t> </a:t>
            </a:r>
            <a:r>
              <a:rPr lang="en-US" sz="2600" dirty="0" err="1"/>
              <a:t>łapie</a:t>
            </a:r>
            <a:r>
              <a:rPr lang="en-US" sz="2600" dirty="0"/>
              <a:t> </a:t>
            </a:r>
            <a:r>
              <a:rPr lang="en-US" sz="2600" dirty="0" err="1"/>
              <a:t>drobiny</a:t>
            </a:r>
            <a:r>
              <a:rPr lang="en-US" sz="2600" dirty="0"/>
              <a:t> </a:t>
            </a:r>
            <a:r>
              <a:rPr lang="en-US" sz="2600" dirty="0" err="1"/>
              <a:t>unoszące</a:t>
            </a:r>
            <a:r>
              <a:rPr lang="en-US" sz="2600" dirty="0"/>
              <a:t> </a:t>
            </a:r>
            <a:r>
              <a:rPr lang="en-US" sz="2600" dirty="0" err="1"/>
              <a:t>się</a:t>
            </a:r>
            <a:r>
              <a:rPr lang="en-US" sz="2600" dirty="0"/>
              <a:t> z </a:t>
            </a:r>
            <a:r>
              <a:rPr lang="en-US" sz="2600" dirty="0" err="1"/>
              <a:t>płonącego</a:t>
            </a:r>
            <a:r>
              <a:rPr lang="en-US" sz="2600" dirty="0"/>
              <a:t> </a:t>
            </a:r>
            <a:r>
              <a:rPr lang="en-US" sz="2600" dirty="0" err="1"/>
              <a:t>śmietnika</a:t>
            </a:r>
            <a:r>
              <a:rPr lang="en-US" sz="2600" dirty="0"/>
              <a:t>…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884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9018618F-4E6A-482D-A44B-396F51878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3114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707FC24-6981-43D9-B525-C7832BA22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xmlns="" id="{2FB3EB3A-5DFB-424C-9721-61EB73A9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>
            <a:normAutofit/>
          </a:bodyPr>
          <a:lstStyle/>
          <a:p>
            <a:pPr algn="ctr"/>
            <a:r>
              <a:rPr lang="pl-PL">
                <a:solidFill>
                  <a:srgbClr val="FFFFFF"/>
                </a:solidFill>
              </a:rPr>
              <a:t>Mural walentynkowy w Bristolu.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33B46696-0483-4D5E-9540-502B5F477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786977"/>
            <a:ext cx="6553545" cy="529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9777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8DE5DE46-C1AE-4F9B-8D0A-57568E1B2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1562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C5FE1ED5-BEBE-4586-B516-CFB11170B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148" b="151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3642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79FA53F2-226E-40C7-BAFD-B59DE6B5D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122" b="466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79C8C94-664D-44CE-AC3B-391F31CFE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Antywojenne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dzieło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z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Jerozolimy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0043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3EEBD954-32C8-4257-9E47-EF3EE929F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4239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9951BD9-0868-4CDB-ACD6-9C4209B5E4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xmlns="" id="{EA2344C0-7DAF-4FB5-86CD-32B9410EC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Dziewczyna przytulająca bombę - Londyn</a:t>
            </a:r>
          </a:p>
        </p:txBody>
      </p:sp>
    </p:spTree>
    <p:extLst>
      <p:ext uri="{BB962C8B-B14F-4D97-AF65-F5344CB8AC3E}">
        <p14:creationId xmlns:p14="http://schemas.microsoft.com/office/powerpoint/2010/main" xmlns="" val="171301217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Niestandardowy</PresentationFormat>
  <Paragraphs>18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BANKSY </vt:lpstr>
      <vt:lpstr>Tajemniczy Banksy</vt:lpstr>
      <vt:lpstr>Mural znajduje się na ścianie garażu w Walii. Pojawiły się interpretacje, iż porusza problem zanieczyszczenia powietrza. Dziecko próbując złapać płatki śniegu, łapie drobiny unoszące się z płonącego śmietnika…</vt:lpstr>
      <vt:lpstr>Slajd 4</vt:lpstr>
      <vt:lpstr>Mural walentynkowy w Bristolu.</vt:lpstr>
      <vt:lpstr>Slajd 6</vt:lpstr>
      <vt:lpstr>Slajd 7</vt:lpstr>
      <vt:lpstr>Antywojenne dzieło z Jerozolimy.</vt:lpstr>
      <vt:lpstr>Dziewczyna przytulająca bombę - Londyn</vt:lpstr>
      <vt:lpstr>Zamiatanie pod dywan… Londyn</vt:lpstr>
      <vt:lpstr>Slajd 11</vt:lpstr>
      <vt:lpstr>Slajd 12</vt:lpstr>
      <vt:lpstr>Slajd 13</vt:lpstr>
      <vt:lpstr>Dziewczynka z balonikami - Izrael</vt:lpstr>
      <vt:lpstr>Renifery św. Mikołaja powstały przy ławce, na której często sypiają bezdomni mieszkańcy Birmingham.</vt:lpstr>
      <vt:lpstr>Slajd 16</vt:lpstr>
      <vt:lpstr>Ostatnio znów głośno o Banksym za sprawą obrazu, który podarował jednemu z brytyjskich szpitali podczas pandemii. Przekaz jest jasny – prawdziwymi bohaterami są teraz medycy. Batman do kosza  </vt:lpstr>
      <vt:lpstr>Gołąbek pokoju w kamizelce kuloodpornej znajduje się w Betlejem.</vt:lpstr>
      <vt:lpstr>Więcej fotografii dzieł Banksy’ego znajdziecie tu: https://www.canvasartrocks.com/blogs/posts/70529347-121-amazing-banksy-graffiti-artworks-with-locations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BANKSY</dc:title>
  <dc:creator>Lidka</dc:creator>
  <cp:lastModifiedBy>Wojtek</cp:lastModifiedBy>
  <cp:revision>2</cp:revision>
  <dcterms:created xsi:type="dcterms:W3CDTF">2020-05-12T06:50:10Z</dcterms:created>
  <dcterms:modified xsi:type="dcterms:W3CDTF">2020-05-12T10:49:33Z</dcterms:modified>
</cp:coreProperties>
</file>