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78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3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77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66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65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3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85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36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4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19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1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14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29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6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117D6E-A94F-4EA3-AB04-6346272F7040}" type="datetimeFigureOut">
              <a:rPr lang="pl-PL" smtClean="0"/>
              <a:t>21.06.2020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95523-42D9-460C-92E3-25C60D73CF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0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1978" y="-2227345"/>
            <a:ext cx="9933906" cy="51995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/>
              <a:t>BEZPIECZNE WAKACJE – </a:t>
            </a:r>
            <a:br>
              <a:rPr lang="pl-PL" b="1" dirty="0"/>
            </a:br>
            <a:r>
              <a:rPr lang="pl-PL" b="1" dirty="0"/>
              <a:t>NAJWAŻNIEJSZE ZASADY!!!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807EEB-BB11-4429-89BE-F2E62158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07" y="3428999"/>
            <a:ext cx="4307987" cy="29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18244-8594-4FAF-A93E-9DE458B4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9. Nie rozpalaj ogniska w lesie.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504C2B4-6889-4D28-AC36-B1CA64A0A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950" y="28948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5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67E47-A465-4A2B-B41F-5EB99066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88335"/>
            <a:ext cx="10131425" cy="14562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+mn-lt"/>
              </a:rPr>
              <a:t>10. Pamiętaj o numerach alarmowych. W razie potrzeby dzwoń i wezwij pomoc.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65DB00-E672-453A-AF28-710462B07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16" y="2415436"/>
            <a:ext cx="6050493" cy="38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999460"/>
            <a:ext cx="10131425" cy="4072270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514350" indent="-514350" algn="ctr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pl-PL" sz="3600" b="1" dirty="0"/>
              <a:t>Zawsze informuj rodziców, gdzie i z kim przebywasz. Przekaż im także, o której godzinie zamierzasz wrócić.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51435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pl-PL" sz="32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sp>
        <p:nvSpPr>
          <p:cNvPr id="4" name="AutoShape 2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cliparty uzależnien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350CAB3-11CB-42D3-A961-BF4367CF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243" y="3739152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679944"/>
            <a:ext cx="10131425" cy="259434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7600" b="1" dirty="0"/>
              <a:t>2. Pamiętaj o zasadach bezpiecznego przechodzenia przez jezdnię – przechodź na pasach dla pieszych </a:t>
            </a:r>
            <a:br>
              <a:rPr lang="pl-PL" sz="7600" b="1" dirty="0"/>
            </a:br>
            <a:r>
              <a:rPr lang="pl-PL" sz="7600" b="1" dirty="0"/>
              <a:t>i na zielonym świetle.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7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3200" b="1" dirty="0"/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32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FE9C2B8-60E2-488C-96CE-713B561A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95" y="4021765"/>
            <a:ext cx="3335522" cy="186789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8B9627-5065-4A88-AFA9-93799056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033" y="3874623"/>
            <a:ext cx="2336726" cy="23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b="1" dirty="0"/>
              <a:t>3. Nie rozmawiaj z obcymi.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b="1" dirty="0"/>
              <a:t>Nie oddalaj się z nieznajomymi, </a:t>
            </a:r>
            <a:br>
              <a:rPr lang="pl-PL" sz="3600" b="1" dirty="0"/>
            </a:br>
            <a:r>
              <a:rPr lang="pl-PL" sz="3600" b="1" dirty="0"/>
              <a:t>nie wsiadaj z nimi do samochodu.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b="1" dirty="0"/>
              <a:t>Nie bierz słodyczy ani innych prezentów od obcych.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600" b="1" dirty="0"/>
              <a:t>Poinformuj rodziców, gdyby ktoś Cię zaczepiał.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4184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399" y="410817"/>
            <a:ext cx="10022095" cy="1570913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956931"/>
            <a:ext cx="10131425" cy="48342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4. </a:t>
            </a:r>
            <a:r>
              <a:rPr lang="pl-PL" sz="3600" b="1" dirty="0"/>
              <a:t>Kąp się tylko w miejscach do tego przeznaczonych, na strzeżonych i bezpiecznych kąpieliskach.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i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0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pl-PL" sz="3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20B311-AF90-4832-981E-66CF72F8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86" y="3271911"/>
            <a:ext cx="5263116" cy="30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609601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5</a:t>
            </a:r>
            <a:r>
              <a:rPr lang="pl-PL" sz="3600" b="1" dirty="0"/>
              <a:t>. Pamiętaj o ochronie przed słońcem. </a:t>
            </a:r>
            <a:br>
              <a:rPr lang="pl-PL" sz="3600" b="1" dirty="0"/>
            </a:br>
            <a:r>
              <a:rPr lang="pl-PL" sz="3600" b="1" dirty="0"/>
              <a:t>W czasie upałów pij dużo wody i zawsze noś nakrycie głowy. Przed wyjściem na zewnątrz posmaruj się kremem z filtrem.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b="1" dirty="0"/>
          </a:p>
          <a:p>
            <a:endParaRPr lang="pl-PL" sz="32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4A8C83-35DE-41AD-AB6E-7F46C797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08" y="4041797"/>
            <a:ext cx="3327990" cy="2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2438" y="848858"/>
            <a:ext cx="10131425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l-PL" sz="3200" b="1" dirty="0"/>
              <a:t>6</a:t>
            </a:r>
            <a:r>
              <a:rPr lang="pl-PL" sz="3600" dirty="0"/>
              <a:t>. Zadbaj o właściwy ubiór – strój z elementami odblaskowymi, kask ochronny podczas jazdy na rowerze czy odpowiednie buty w czasie </a:t>
            </a:r>
            <a:br>
              <a:rPr lang="pl-PL" sz="3600" dirty="0"/>
            </a:br>
            <a:r>
              <a:rPr lang="pl-PL" sz="3600" dirty="0"/>
              <a:t>wycieczki w góry.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dirty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pl-PL" sz="3600" dirty="0"/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endParaRPr lang="pl-PL" sz="3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AD84623-1D38-41B3-B915-7032AB59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912" y="4356199"/>
            <a:ext cx="3598664" cy="18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69BFF-D01C-4FD8-ACE8-A703FD34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26FDAD-1091-4A0C-9978-4C54C075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0"/>
              </a:spcAft>
              <a:buNone/>
            </a:pPr>
            <a:r>
              <a:rPr lang="pl-PL" sz="12800" b="1" dirty="0"/>
              <a:t>7. </a:t>
            </a:r>
            <a:r>
              <a:rPr lang="pl-PL" sz="14400" b="1" dirty="0"/>
              <a:t>Nie oddalaj się bez pytania od rodziców – </a:t>
            </a:r>
            <a:br>
              <a:rPr lang="pl-PL" sz="14400" b="1" dirty="0"/>
            </a:br>
            <a:r>
              <a:rPr lang="pl-PL" sz="14400" b="1" dirty="0"/>
              <a:t>w nowych miejscach łatwo się zgubić.</a:t>
            </a:r>
          </a:p>
          <a:p>
            <a:pPr marL="0" indent="0" algn="ctr">
              <a:lnSpc>
                <a:spcPct val="170000"/>
              </a:lnSpc>
              <a:spcAft>
                <a:spcPts val="0"/>
              </a:spcAft>
              <a:buNone/>
            </a:pPr>
            <a:endParaRPr lang="pl-PL" sz="14400" b="1" dirty="0"/>
          </a:p>
          <a:p>
            <a:pPr marL="0" indent="0" algn="ctr">
              <a:lnSpc>
                <a:spcPct val="170000"/>
              </a:lnSpc>
              <a:spcAft>
                <a:spcPts val="0"/>
              </a:spcAft>
              <a:buNone/>
            </a:pPr>
            <a:endParaRPr lang="pl-PL" sz="14400" b="1" dirty="0"/>
          </a:p>
          <a:p>
            <a:pPr marL="0" indent="0" algn="ctr">
              <a:lnSpc>
                <a:spcPct val="170000"/>
              </a:lnSpc>
              <a:spcAft>
                <a:spcPts val="0"/>
              </a:spcAft>
              <a:buNone/>
            </a:pPr>
            <a:endParaRPr lang="pl-PL" sz="14400" b="1" dirty="0"/>
          </a:p>
          <a:p>
            <a:pPr marL="0" indent="0" algn="ctr">
              <a:buNone/>
            </a:pPr>
            <a:endParaRPr lang="pl-PL" sz="4100" b="1" dirty="0"/>
          </a:p>
          <a:p>
            <a:pPr marL="0" indent="0" algn="ctr">
              <a:buNone/>
            </a:pPr>
            <a:endParaRPr lang="pl-PL" sz="4100" b="1" dirty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endParaRPr lang="pl-PL" sz="11200" b="1" dirty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endParaRPr lang="pl-PL" sz="11200" b="1" dirty="0"/>
          </a:p>
          <a:p>
            <a:pPr marL="0" indent="0" algn="just">
              <a:lnSpc>
                <a:spcPct val="160000"/>
              </a:lnSpc>
              <a:spcAft>
                <a:spcPts val="0"/>
              </a:spcAft>
              <a:buNone/>
            </a:pPr>
            <a:endParaRPr lang="pl-PL" sz="11200" b="1" dirty="0"/>
          </a:p>
          <a:p>
            <a:r>
              <a:rPr lang="pl-PL" sz="12800" dirty="0"/>
              <a:t> </a:t>
            </a:r>
          </a:p>
          <a:p>
            <a:pPr algn="ctr"/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970DCF-BFF1-430C-AA7B-60163211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923" y="3127196"/>
            <a:ext cx="4117793" cy="27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446532-CC16-48FB-9E05-5414347B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+mn-lt"/>
              </a:rPr>
              <a:t>8. Podczas spacerów po lesie stosuj preparaty odpędzające owady i kleszcze.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D8712BB-E464-4C47-9C21-5228DB313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630" y="2892812"/>
            <a:ext cx="4602740" cy="30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39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Sklepienie niebieskie</Template>
  <TotalTime>290</TotalTime>
  <Words>217</Words>
  <Application>Microsoft Office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Sklepienie niebieskie</vt:lpstr>
      <vt:lpstr>BEZPIECZNE WAKACJE –  NAJWAŻNIEJSZE ZASADY!!!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8. Podczas spacerów po lesie stosuj preparaty odpędzające owady i kleszcze.</vt:lpstr>
      <vt:lpstr>9. Nie rozpalaj ogniska w lesie.</vt:lpstr>
      <vt:lpstr>10. Pamiętaj o numerach alarmowych. W razie potrzeby dzwoń i wezwij pomoc.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4o lat minęło…</dc:title>
  <dc:creator>Dell</dc:creator>
  <cp:lastModifiedBy>Marcin Babiarczuk</cp:lastModifiedBy>
  <cp:revision>60</cp:revision>
  <dcterms:created xsi:type="dcterms:W3CDTF">2017-01-17T09:17:51Z</dcterms:created>
  <dcterms:modified xsi:type="dcterms:W3CDTF">2020-06-21T18:21:48Z</dcterms:modified>
</cp:coreProperties>
</file>