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handoutMasterIdLst>
    <p:handoutMasterId r:id="rId23"/>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90" y="5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p:cNvSpPr txBox="1">
            <a:spLocks noGrp="1"/>
          </p:cNvSpPr>
          <p:nvPr>
            <p:ph type="hdr" sz="quarter"/>
          </p:nvPr>
        </p:nvSpPr>
        <p:spPr>
          <a:xfrm>
            <a:off x="0" y="0"/>
            <a:ext cx="2975760" cy="456839"/>
          </a:xfrm>
          <a:prstGeom prst="rect">
            <a:avLst/>
          </a:prstGeom>
          <a:noFill/>
          <a:ln>
            <a:noFill/>
          </a:ln>
        </p:spPr>
        <p:txBody>
          <a:bodyPr vert="horz" wrap="non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Mangal" pitchFamily="2"/>
            </a:endParaRPr>
          </a:p>
        </p:txBody>
      </p:sp>
      <p:sp>
        <p:nvSpPr>
          <p:cNvPr id="3" name="Symbol zastępczy daty 2"/>
          <p:cNvSpPr txBox="1">
            <a:spLocks noGrp="1"/>
          </p:cNvSpPr>
          <p:nvPr>
            <p:ph type="dt" sz="quarter" idx="1"/>
          </p:nvPr>
        </p:nvSpPr>
        <p:spPr>
          <a:xfrm>
            <a:off x="3881880" y="0"/>
            <a:ext cx="2975760" cy="456839"/>
          </a:xfrm>
          <a:prstGeom prst="rect">
            <a:avLst/>
          </a:prstGeom>
          <a:noFill/>
          <a:ln>
            <a:noFill/>
          </a:ln>
        </p:spPr>
        <p:txBody>
          <a:bodyPr vert="horz" wrap="non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Mangal" pitchFamily="2"/>
            </a:endParaRPr>
          </a:p>
        </p:txBody>
      </p:sp>
      <p:sp>
        <p:nvSpPr>
          <p:cNvPr id="4" name="Symbol zastępczy stopki 3"/>
          <p:cNvSpPr txBox="1">
            <a:spLocks noGrp="1"/>
          </p:cNvSpPr>
          <p:nvPr>
            <p:ph type="ftr" sz="quarter" idx="2"/>
          </p:nvPr>
        </p:nvSpPr>
        <p:spPr>
          <a:xfrm>
            <a:off x="0" y="8686800"/>
            <a:ext cx="2975760" cy="456839"/>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Mangal" pitchFamily="2"/>
            </a:endParaRPr>
          </a:p>
        </p:txBody>
      </p:sp>
      <p:sp>
        <p:nvSpPr>
          <p:cNvPr id="5" name="Symbol zastępczy numeru slajdu 4"/>
          <p:cNvSpPr txBox="1">
            <a:spLocks noGrp="1"/>
          </p:cNvSpPr>
          <p:nvPr>
            <p:ph type="sldNum" sz="quarter" idx="3"/>
          </p:nvPr>
        </p:nvSpPr>
        <p:spPr>
          <a:xfrm>
            <a:off x="3881880" y="8686800"/>
            <a:ext cx="2975760" cy="456839"/>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390C6200-1C0A-49B3-A05A-FC93F526F07C}" type="slidenum">
              <a:t>‹#›</a:t>
            </a:fld>
            <a:endParaRPr lang="pl-PL" sz="1400" b="0" i="0" u="none" strike="noStrike" kern="1200" spc="0" baseline="0">
              <a:ln>
                <a:noFill/>
              </a:ln>
              <a:solidFill>
                <a:srgbClr val="FFFFFF"/>
              </a:solidFill>
              <a:latin typeface="Times New Roman" pitchFamily="18"/>
              <a:ea typeface="Microsoft YaHei" pitchFamily="2"/>
              <a:cs typeface="Microsoft YaHei"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rostokąt 1"/>
          <p:cNvSpPr>
            <a:spLocks noMove="1" noResize="1"/>
          </p:cNvSpPr>
          <p:nvPr/>
        </p:nvSpPr>
        <p:spPr>
          <a:xfrm>
            <a:off x="0" y="0"/>
            <a:ext cx="6858000" cy="9144000"/>
          </a:xfrm>
          <a:prstGeom prst="rect">
            <a:avLst/>
          </a:prstGeom>
          <a:solidFill>
            <a:srgbClr val="FFFFFF"/>
          </a:solidFill>
          <a:ln>
            <a:noFill/>
            <a:prstDash val="solid"/>
          </a:ln>
        </p:spPr>
        <p:txBody>
          <a:bodyPr vert="horz" wrap="non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Mangal" pitchFamily="2"/>
            </a:endParaRPr>
          </a:p>
        </p:txBody>
      </p:sp>
      <p:sp>
        <p:nvSpPr>
          <p:cNvPr id="3" name="Symbol zastępczy obrazu slajdu 2"/>
          <p:cNvSpPr>
            <a:spLocks noGrp="1" noRot="1" noChangeAspect="1"/>
          </p:cNvSpPr>
          <p:nvPr>
            <p:ph type="sldImg" idx="2"/>
          </p:nvPr>
        </p:nvSpPr>
        <p:spPr>
          <a:xfrm>
            <a:off x="-11798640" y="-11796840"/>
            <a:ext cx="11798280" cy="12492000"/>
          </a:xfrm>
          <a:prstGeom prst="rect">
            <a:avLst/>
          </a:prstGeom>
          <a:noFill/>
          <a:ln>
            <a:noFill/>
            <a:prstDash val="solid"/>
          </a:ln>
        </p:spPr>
      </p:sp>
      <p:sp>
        <p:nvSpPr>
          <p:cNvPr id="4" name="Symbol zastępczy notatek 3"/>
          <p:cNvSpPr txBox="1">
            <a:spLocks noGrp="1"/>
          </p:cNvSpPr>
          <p:nvPr>
            <p:ph type="body" sz="quarter" idx="3"/>
          </p:nvPr>
        </p:nvSpPr>
        <p:spPr>
          <a:xfrm>
            <a:off x="685799" y="4343400"/>
            <a:ext cx="5484960" cy="4113360"/>
          </a:xfrm>
          <a:prstGeom prst="rect">
            <a:avLst/>
          </a:prstGeom>
          <a:noFill/>
          <a:ln>
            <a:noFill/>
          </a:ln>
        </p:spPr>
        <p:txBody>
          <a:bodyPr wrap="square" lIns="0" tIns="0" rIns="0" bIns="0" anchor="t" anchorCtr="0"/>
          <a:lstStyle/>
          <a:p>
            <a:pPr lvl="0"/>
            <a:endParaRPr lang="pl-PL"/>
          </a:p>
        </p:txBody>
      </p:sp>
    </p:spTree>
  </p:cSld>
  <p:clrMap bg1="lt1" tx1="dk1" bg2="lt2" tx2="dk2" accent1="accent1" accent2="accent2" accent3="accent3" accent4="accent4" accent5="accent5" accent6="accent6" hlink="hlink" folHlink="folHlink"/>
  <p:notesStyle>
    <a:lvl1pPr marL="216000" marR="0" lvl="0" indent="-216000" rtl="0" hangingPunct="0">
      <a:buNone/>
      <a:tabLst/>
      <a:defRPr lang="pl-PL"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a:xfrm>
            <a:off x="685799" y="4343400"/>
            <a:ext cx="5486399" cy="4115159"/>
          </a:xfrm>
        </p:spPr>
        <p:txBody>
          <a:bodyPr anchor="ctr"/>
          <a:lstStyle/>
          <a:p>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a:xfrm>
            <a:off x="685799" y="4343400"/>
            <a:ext cx="5486399" cy="4115159"/>
          </a:xfrm>
        </p:spPr>
        <p:txBody>
          <a:bodyPr anchor="ctr"/>
          <a:lstStyle/>
          <a:p>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a:xfrm>
            <a:off x="685799" y="4343400"/>
            <a:ext cx="5486399" cy="4115159"/>
          </a:xfrm>
        </p:spPr>
        <p:txBody>
          <a:bodyPr anchor="ctr"/>
          <a:lstStyle/>
          <a:p>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a:xfrm>
            <a:off x="685799" y="4343400"/>
            <a:ext cx="5486399" cy="4115159"/>
          </a:xfrm>
        </p:spPr>
        <p:txBody>
          <a:bodyPr anchor="ctr"/>
          <a:lstStyle/>
          <a:p>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a:xfrm>
            <a:off x="685799" y="4343400"/>
            <a:ext cx="5486399" cy="4115159"/>
          </a:xfrm>
        </p:spPr>
        <p:txBody>
          <a:bodyPr anchor="ctr"/>
          <a:lstStyle/>
          <a:p>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a:xfrm>
            <a:off x="685799" y="4343400"/>
            <a:ext cx="5486399" cy="4115159"/>
          </a:xfrm>
        </p:spPr>
        <p:txBody>
          <a:bodyPr anchor="ctr"/>
          <a:lstStyle/>
          <a:p>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a:xfrm>
            <a:off x="685799" y="4343400"/>
            <a:ext cx="5486399" cy="4115159"/>
          </a:xfrm>
        </p:spPr>
        <p:txBody>
          <a:bodyPr anchor="ctr"/>
          <a:lstStyle/>
          <a:p>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a:xfrm>
            <a:off x="685799" y="4343400"/>
            <a:ext cx="5486399" cy="4115159"/>
          </a:xfrm>
        </p:spPr>
        <p:txBody>
          <a:bodyPr anchor="ctr"/>
          <a:lstStyle/>
          <a:p>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a:xfrm>
            <a:off x="685799" y="4343400"/>
            <a:ext cx="5486399" cy="4115159"/>
          </a:xfrm>
        </p:spPr>
        <p:txBody>
          <a:bodyPr anchor="ctr"/>
          <a:lstStyle/>
          <a:p>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a:xfrm>
            <a:off x="685799" y="4343400"/>
            <a:ext cx="5486399" cy="4115159"/>
          </a:xfrm>
        </p:spPr>
        <p:txBody>
          <a:bodyPr anchor="ctr"/>
          <a:lstStyle/>
          <a:p>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4227175" y="-11796713"/>
            <a:ext cx="16656050" cy="12492038"/>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a:xfrm>
            <a:off x="685799" y="4343400"/>
            <a:ext cx="5486399" cy="4115159"/>
          </a:xfrm>
        </p:spPr>
        <p:txBody>
          <a:bodyPr anchor="ctr"/>
          <a:lstStyle/>
          <a:p>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a:xfrm>
            <a:off x="685799" y="4343400"/>
            <a:ext cx="5486399" cy="4115159"/>
          </a:xfrm>
        </p:spPr>
        <p:txBody>
          <a:bodyPr anchor="ct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a:xfrm>
            <a:off x="685799" y="4343400"/>
            <a:ext cx="5486399" cy="4115159"/>
          </a:xfrm>
        </p:spPr>
        <p:txBody>
          <a:bodyPr anchor="ctr"/>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a:xfrm>
            <a:off x="685799" y="4343400"/>
            <a:ext cx="5486399" cy="4115159"/>
          </a:xfrm>
        </p:spPr>
        <p:txBody>
          <a:bodyPr anchor="ct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a:xfrm>
            <a:off x="685799" y="4343400"/>
            <a:ext cx="5486399" cy="4115159"/>
          </a:xfrm>
        </p:spPr>
        <p:txBody>
          <a:bodyPr anchor="ct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a:xfrm>
            <a:off x="685799" y="4343400"/>
            <a:ext cx="5486399" cy="4115159"/>
          </a:xfrm>
        </p:spPr>
        <p:txBody>
          <a:bodyPr anchor="ctr"/>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a:xfrm>
            <a:off x="685799" y="4343400"/>
            <a:ext cx="5486399" cy="4115159"/>
          </a:xfrm>
        </p:spPr>
        <p:txBody>
          <a:bodyPr anchor="ctr"/>
          <a:lstStyle/>
          <a:p>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2000" cy="3429000"/>
          </a:xfrm>
          <a:solidFill>
            <a:srgbClr val="5B9BD5"/>
          </a:solidFill>
          <a:ln w="12600">
            <a:solidFill>
              <a:srgbClr val="41719C"/>
            </a:solidFill>
            <a:prstDash val="solid"/>
            <a:miter/>
          </a:ln>
        </p:spPr>
      </p:sp>
      <p:sp>
        <p:nvSpPr>
          <p:cNvPr id="3" name="Symbol zastępczy notatek 2"/>
          <p:cNvSpPr txBox="1">
            <a:spLocks noGrp="1"/>
          </p:cNvSpPr>
          <p:nvPr>
            <p:ph type="body" sz="quarter" idx="1"/>
          </p:nvPr>
        </p:nvSpPr>
        <p:spPr>
          <a:xfrm>
            <a:off x="685799" y="4343400"/>
            <a:ext cx="5486399" cy="4115159"/>
          </a:xfrm>
        </p:spPr>
        <p:txBody>
          <a:bodyPr anchor="ct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txBox="1">
            <a:spLocks noGrp="1"/>
          </p:cNvSpPr>
          <p:nvPr>
            <p:ph type="ctrTitle"/>
          </p:nvPr>
        </p:nvSpPr>
        <p:spPr>
          <a:xfrm>
            <a:off x="1143000" y="1122480"/>
            <a:ext cx="6858000" cy="2387520"/>
          </a:xfrm>
        </p:spPr>
        <p:txBody>
          <a:bodyPr anchor="b"/>
          <a:lstStyle>
            <a:lvl1pPr marL="0" marR="0" indent="0"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6000" b="1" spc="0" baseline="0">
                <a:solidFill>
                  <a:srgbClr val="FFFFFF"/>
                </a:solidFill>
                <a:latin typeface="Lucida Sans" pitchFamily="34"/>
              </a:defRPr>
            </a:lvl1pPr>
          </a:lstStyle>
          <a:p>
            <a:pPr lvl="0"/>
            <a:r>
              <a:rPr lang="pl-PL"/>
              <a:t>Kliknij, aby edytować styl</a:t>
            </a:r>
          </a:p>
        </p:txBody>
      </p:sp>
      <p:sp>
        <p:nvSpPr>
          <p:cNvPr id="3" name="Podtytuł 2"/>
          <p:cNvSpPr txBox="1">
            <a:spLocks noGrp="1"/>
          </p:cNvSpPr>
          <p:nvPr>
            <p:ph type="subTitle" idx="1"/>
          </p:nvPr>
        </p:nvSpPr>
        <p:spPr>
          <a:xfrm>
            <a:off x="1143000" y="3602160"/>
            <a:ext cx="6858000" cy="1655640"/>
          </a:xfrm>
        </p:spPr>
        <p:txBody>
          <a:bodyPr anchorCtr="1"/>
          <a:lstStyle>
            <a:lvl1pPr marL="0" indent="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n>
                  <a:noFill/>
                </a:ln>
                <a:cs typeface="Mangal" pitchFamily="2"/>
              </a:defRPr>
            </a:lvl1pPr>
          </a:lstStyle>
          <a:p>
            <a:pPr lvl="0"/>
            <a:r>
              <a:rPr lang="pl-PL"/>
              <a:t>Kliknij, aby edytować styl wzorca podtytułu</a:t>
            </a:r>
          </a:p>
        </p:txBody>
      </p:sp>
      <p:sp>
        <p:nvSpPr>
          <p:cNvPr id="4" name="Symbol zastępczy numeru slajdu 3"/>
          <p:cNvSpPr txBox="1">
            <a:spLocks noGrp="1"/>
          </p:cNvSpPr>
          <p:nvPr>
            <p:ph type="sldNum" sz="quarter" idx="8"/>
          </p:nvPr>
        </p:nvSpPr>
        <p:spPr/>
        <p:txBody>
          <a:bodyPr/>
          <a:lstStyle>
            <a:lvl1pPr>
              <a:defRPr/>
            </a:lvl1pPr>
          </a:lstStyle>
          <a:p>
            <a:pPr lvl="0"/>
            <a:fld id="{662E33B2-B0B9-4201-AE7D-56949B6EC278}" type="slidenum">
              <a:t>‹#›</a:t>
            </a:fld>
            <a:endParaRPr lang="pl-P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marL="0" marR="0" indent="0"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4100" b="1" spc="0" baseline="0">
                <a:solidFill>
                  <a:srgbClr val="FFFFFF"/>
                </a:solidFill>
                <a:latin typeface="Lucida Sans" pitchFamily="34"/>
              </a:defRPr>
            </a:lvl1pPr>
          </a:lstStyle>
          <a:p>
            <a:pPr lvl="0"/>
            <a:r>
              <a:rPr lang="pl-PL"/>
              <a:t>Kliknij, aby edytować styl</a:t>
            </a:r>
          </a:p>
        </p:txBody>
      </p:sp>
      <p:sp>
        <p:nvSpPr>
          <p:cNvPr id="3" name="Symbol zastępczy tytułu pionowego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txBox="1">
            <a:spLocks noGrp="1"/>
          </p:cNvSpPr>
          <p:nvPr>
            <p:ph type="sldNum" sz="quarter" idx="8"/>
          </p:nvPr>
        </p:nvSpPr>
        <p:spPr/>
        <p:txBody>
          <a:bodyPr/>
          <a:lstStyle>
            <a:lvl1pPr>
              <a:defRPr/>
            </a:lvl1pPr>
          </a:lstStyle>
          <a:p>
            <a:pPr lvl="0"/>
            <a:fld id="{BB9FADE1-11FB-4DC3-9CD9-7B1048AF16CC}" type="slidenum">
              <a:t>‹#›</a:t>
            </a:fld>
            <a:endParaRPr lang="pl-P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txBox="1">
            <a:spLocks noGrp="1"/>
          </p:cNvSpPr>
          <p:nvPr>
            <p:ph type="title" orient="vert"/>
          </p:nvPr>
        </p:nvSpPr>
        <p:spPr>
          <a:xfrm>
            <a:off x="6629400" y="274680"/>
            <a:ext cx="2055960" cy="6032520"/>
          </a:xfrm>
        </p:spPr>
        <p:txBody>
          <a:bodyPr vert="eaVert"/>
          <a:lstStyle>
            <a:lvl1pPr marL="0" marR="0" indent="0"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4100" b="1" spc="0" baseline="0">
                <a:solidFill>
                  <a:srgbClr val="FFFFFF"/>
                </a:solidFill>
                <a:latin typeface="Lucida Sans" pitchFamily="34"/>
              </a:defRPr>
            </a:lvl1pPr>
          </a:lstStyle>
          <a:p>
            <a:pPr lvl="0"/>
            <a:r>
              <a:rPr lang="pl-PL"/>
              <a:t>Kliknij, aby edytować styl</a:t>
            </a:r>
          </a:p>
        </p:txBody>
      </p:sp>
      <p:sp>
        <p:nvSpPr>
          <p:cNvPr id="3" name="Symbol zastępczy tytułu pionowego 2"/>
          <p:cNvSpPr txBox="1">
            <a:spLocks noGrp="1"/>
          </p:cNvSpPr>
          <p:nvPr>
            <p:ph type="body" orient="vert" idx="1"/>
          </p:nvPr>
        </p:nvSpPr>
        <p:spPr>
          <a:xfrm>
            <a:off x="457200" y="274680"/>
            <a:ext cx="6019919" cy="6032520"/>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numeru slajdu 3"/>
          <p:cNvSpPr txBox="1">
            <a:spLocks noGrp="1"/>
          </p:cNvSpPr>
          <p:nvPr>
            <p:ph type="sldNum" sz="quarter" idx="8"/>
          </p:nvPr>
        </p:nvSpPr>
        <p:spPr/>
        <p:txBody>
          <a:bodyPr/>
          <a:lstStyle>
            <a:lvl1pPr>
              <a:defRPr/>
            </a:lvl1pPr>
          </a:lstStyle>
          <a:p>
            <a:pPr lvl="0"/>
            <a:fld id="{E727077F-CF74-42B5-B83E-5468D453562D}" type="slidenum">
              <a:t>‹#›</a:t>
            </a:fld>
            <a:endParaRPr lang="pl-PL"/>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B41ABA4E-CD72-497B-97AA-7213B3980F60}" type="datetimeFigureOut">
              <a:rPr lang="en-US" smtClean="0"/>
              <a:pPr/>
              <a:t>2/16/2022</a:t>
            </a:fld>
            <a:endParaRPr lang="en-US"/>
          </a:p>
        </p:txBody>
      </p:sp>
      <p:sp>
        <p:nvSpPr>
          <p:cNvPr id="16" name="Symbol zastępczy numeru slajdu 15"/>
          <p:cNvSpPr>
            <a:spLocks noGrp="1"/>
          </p:cNvSpPr>
          <p:nvPr>
            <p:ph type="sldNum" sz="quarter" idx="11"/>
          </p:nvPr>
        </p:nvSpPr>
        <p:spPr/>
        <p:txBody>
          <a:bodyPr/>
          <a:lstStyle/>
          <a:p>
            <a:pPr lvl="0"/>
            <a:fld id="{6EE2B236-26CE-4E3A-B204-1A9FFE006B0C}" type="slidenum">
              <a:rPr lang="pl-PL" smtClean="0"/>
              <a:t>‹#›</a:t>
            </a:fld>
            <a:endParaRPr lang="pl-PL"/>
          </a:p>
        </p:txBody>
      </p:sp>
      <p:sp>
        <p:nvSpPr>
          <p:cNvPr id="17" name="Symbol zastępczy stopki 16"/>
          <p:cNvSpPr>
            <a:spLocks noGrp="1"/>
          </p:cNvSpPr>
          <p:nvPr>
            <p:ph type="ftr" sz="quarter" idx="12"/>
          </p:nvPr>
        </p:nvSpPr>
        <p:spPr/>
        <p:txBody>
          <a:bodyPr/>
          <a:lstStyle/>
          <a:p>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B41ABA4E-CD72-497B-97AA-7213B3980F60}" type="datetimeFigureOut">
              <a:rPr lang="en-US" smtClean="0"/>
              <a:pPr/>
              <a:t>2/16/2022</a:t>
            </a:fld>
            <a:endParaRPr lang="en-US"/>
          </a:p>
        </p:txBody>
      </p:sp>
      <p:sp>
        <p:nvSpPr>
          <p:cNvPr id="15" name="Symbol zastępczy numeru slajdu 14"/>
          <p:cNvSpPr>
            <a:spLocks noGrp="1"/>
          </p:cNvSpPr>
          <p:nvPr>
            <p:ph type="sldNum" sz="quarter" idx="15"/>
          </p:nvPr>
        </p:nvSpPr>
        <p:spPr/>
        <p:txBody>
          <a:bodyPr/>
          <a:lstStyle>
            <a:lvl1pPr algn="ctr">
              <a:defRPr/>
            </a:lvl1pPr>
          </a:lstStyle>
          <a:p>
            <a:pPr lvl="0"/>
            <a:fld id="{32EA3555-2D8B-42E4-AEF1-FBC152A29113}" type="slidenum">
              <a:rPr lang="pl-PL" smtClean="0"/>
              <a:t>‹#›</a:t>
            </a:fld>
            <a:endParaRPr lang="pl-PL"/>
          </a:p>
        </p:txBody>
      </p:sp>
      <p:sp>
        <p:nvSpPr>
          <p:cNvPr id="16" name="Symbol zastępczy stopki 15"/>
          <p:cNvSpPr>
            <a:spLocks noGrp="1"/>
          </p:cNvSpPr>
          <p:nvPr>
            <p:ph type="ftr" sz="quarter" idx="16"/>
          </p:nvPr>
        </p:nvSpPr>
        <p:spPr/>
        <p:txBody>
          <a:bodyPr/>
          <a:lstStyle/>
          <a:p>
            <a:endParaRPr kumimoji="0" lang="en-US"/>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B41ABA4E-CD72-497B-97AA-7213B3980F60}" type="datetimeFigureOut">
              <a:rPr lang="en-US" smtClean="0"/>
              <a:pPr/>
              <a:t>2/16/2022</a:t>
            </a:fld>
            <a:endParaRPr lang="en-US"/>
          </a:p>
        </p:txBody>
      </p:sp>
      <p:sp>
        <p:nvSpPr>
          <p:cNvPr id="5" name="Symbol zastępczy stopki 4"/>
          <p:cNvSpPr>
            <a:spLocks noGrp="1"/>
          </p:cNvSpPr>
          <p:nvPr>
            <p:ph type="ftr" sz="quarter" idx="11"/>
          </p:nvPr>
        </p:nvSpPr>
        <p:spPr/>
        <p:txBody>
          <a:bodyPr/>
          <a:lstStyle/>
          <a:p>
            <a:endParaRPr kumimoji="0" lang="en-US"/>
          </a:p>
        </p:txBody>
      </p:sp>
      <p:sp>
        <p:nvSpPr>
          <p:cNvPr id="6" name="Symbol zastępczy numeru slajdu 5"/>
          <p:cNvSpPr>
            <a:spLocks noGrp="1"/>
          </p:cNvSpPr>
          <p:nvPr>
            <p:ph type="sldNum" sz="quarter" idx="12"/>
          </p:nvPr>
        </p:nvSpPr>
        <p:spPr/>
        <p:txBody>
          <a:bodyPr/>
          <a:lstStyle/>
          <a:p>
            <a:pPr lvl="0"/>
            <a:fld id="{C52AE123-6013-46FD-84A8-676BD9C36831}" type="slidenum">
              <a:rPr lang="pl-PL" smtClean="0"/>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B41ABA4E-CD72-497B-97AA-7213B3980F60}" type="datetimeFigureOut">
              <a:rPr lang="en-US" smtClean="0"/>
              <a:pPr/>
              <a:t>2/16/2022</a:t>
            </a:fld>
            <a:endParaRPr lang="en-US"/>
          </a:p>
        </p:txBody>
      </p:sp>
      <p:sp>
        <p:nvSpPr>
          <p:cNvPr id="6" name="Symbol zastępczy stopki 5"/>
          <p:cNvSpPr>
            <a:spLocks noGrp="1"/>
          </p:cNvSpPr>
          <p:nvPr>
            <p:ph type="ftr" sz="quarter" idx="11"/>
          </p:nvPr>
        </p:nvSpPr>
        <p:spPr/>
        <p:txBody>
          <a:bodyPr/>
          <a:lstStyle/>
          <a:p>
            <a:endParaRPr kumimoji="0" lang="en-US"/>
          </a:p>
        </p:txBody>
      </p:sp>
      <p:sp>
        <p:nvSpPr>
          <p:cNvPr id="7" name="Symbol zastępczy numeru slajdu 6"/>
          <p:cNvSpPr>
            <a:spLocks noGrp="1"/>
          </p:cNvSpPr>
          <p:nvPr>
            <p:ph type="sldNum" sz="quarter" idx="12"/>
          </p:nvPr>
        </p:nvSpPr>
        <p:spPr/>
        <p:txBody>
          <a:bodyPr/>
          <a:lstStyle/>
          <a:p>
            <a:pPr lvl="0"/>
            <a:fld id="{32EA3555-2D8B-42E4-AEF1-FBC152A29113}"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pPr lvl="0"/>
            <a:fld id="{32EA3555-2D8B-42E4-AEF1-FBC152A29113}" type="slidenum">
              <a:rPr lang="pl-PL" smtClean="0"/>
              <a:t>‹#›</a:t>
            </a:fld>
            <a:endParaRPr lang="pl-PL"/>
          </a:p>
        </p:txBody>
      </p:sp>
      <p:sp>
        <p:nvSpPr>
          <p:cNvPr id="8" name="Symbol zastępczy stopki 7"/>
          <p:cNvSpPr>
            <a:spLocks noGrp="1"/>
          </p:cNvSpPr>
          <p:nvPr>
            <p:ph type="ftr" sz="quarter" idx="11"/>
          </p:nvPr>
        </p:nvSpPr>
        <p:spPr/>
        <p:txBody>
          <a:bodyPr/>
          <a:lstStyle/>
          <a:p>
            <a:endParaRPr kumimoji="0" lang="en-US"/>
          </a:p>
        </p:txBody>
      </p:sp>
      <p:sp>
        <p:nvSpPr>
          <p:cNvPr id="7" name="Symbol zastępczy daty 6"/>
          <p:cNvSpPr>
            <a:spLocks noGrp="1"/>
          </p:cNvSpPr>
          <p:nvPr>
            <p:ph type="dt" sz="half" idx="10"/>
          </p:nvPr>
        </p:nvSpPr>
        <p:spPr/>
        <p:txBody>
          <a:bodyPr/>
          <a:lstStyle/>
          <a:p>
            <a:fld id="{B41ABA4E-CD72-497B-97AA-7213B3980F60}" type="datetimeFigureOut">
              <a:rPr lang="en-US" smtClean="0"/>
              <a:pPr/>
              <a:t>2/16/2022</a:t>
            </a:fld>
            <a:endParaRPr lang="en-US"/>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B41ABA4E-CD72-497B-97AA-7213B3980F60}" type="datetimeFigureOut">
              <a:rPr lang="en-US" smtClean="0"/>
              <a:pPr/>
              <a:t>2/16/2022</a:t>
            </a:fld>
            <a:endParaRPr lang="en-US"/>
          </a:p>
        </p:txBody>
      </p:sp>
      <p:sp>
        <p:nvSpPr>
          <p:cNvPr id="4" name="Symbol zastępczy stopki 3"/>
          <p:cNvSpPr>
            <a:spLocks noGrp="1"/>
          </p:cNvSpPr>
          <p:nvPr>
            <p:ph type="ftr" sz="quarter" idx="11"/>
          </p:nvPr>
        </p:nvSpPr>
        <p:spPr/>
        <p:txBody>
          <a:bodyPr/>
          <a:lstStyle/>
          <a:p>
            <a:endParaRPr kumimoji="0" lang="en-US"/>
          </a:p>
        </p:txBody>
      </p:sp>
      <p:sp>
        <p:nvSpPr>
          <p:cNvPr id="5" name="Symbol zastępczy numeru slajdu 4"/>
          <p:cNvSpPr>
            <a:spLocks noGrp="1"/>
          </p:cNvSpPr>
          <p:nvPr>
            <p:ph type="sldNum" sz="quarter" idx="12"/>
          </p:nvPr>
        </p:nvSpPr>
        <p:spPr/>
        <p:txBody>
          <a:bodyPr/>
          <a:lstStyle/>
          <a:p>
            <a:pPr lvl="0"/>
            <a:fld id="{87B11A92-E68B-46FC-9CED-9AEF477F46AA}"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41ABA4E-CD72-497B-97AA-7213B3980F60}" type="datetimeFigureOut">
              <a:rPr lang="en-US" smtClean="0"/>
              <a:pPr/>
              <a:t>2/16/2022</a:t>
            </a:fld>
            <a:endParaRPr lang="en-US"/>
          </a:p>
        </p:txBody>
      </p:sp>
      <p:sp>
        <p:nvSpPr>
          <p:cNvPr id="3" name="Symbol zastępczy stopki 2"/>
          <p:cNvSpPr>
            <a:spLocks noGrp="1"/>
          </p:cNvSpPr>
          <p:nvPr>
            <p:ph type="ftr" sz="quarter" idx="11"/>
          </p:nvPr>
        </p:nvSpPr>
        <p:spPr/>
        <p:txBody>
          <a:bodyPr/>
          <a:lstStyle/>
          <a:p>
            <a:endParaRPr kumimoji="0" lang="en-US"/>
          </a:p>
        </p:txBody>
      </p:sp>
      <p:sp>
        <p:nvSpPr>
          <p:cNvPr id="4" name="Symbol zastępczy numeru slajdu 3"/>
          <p:cNvSpPr>
            <a:spLocks noGrp="1"/>
          </p:cNvSpPr>
          <p:nvPr>
            <p:ph type="sldNum" sz="quarter" idx="12"/>
          </p:nvPr>
        </p:nvSpPr>
        <p:spPr/>
        <p:txBody>
          <a:bodyPr/>
          <a:lstStyle/>
          <a:p>
            <a:pPr lvl="0"/>
            <a:fld id="{32EA3555-2D8B-42E4-AEF1-FBC152A29113}" type="slidenum">
              <a:rPr lang="pl-PL" smtClean="0"/>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B41ABA4E-CD72-497B-97AA-7213B3980F60}" type="datetimeFigureOut">
              <a:rPr lang="en-US" smtClean="0"/>
              <a:pPr/>
              <a:t>2/16/2022</a:t>
            </a:fld>
            <a:endParaRPr lang="en-US"/>
          </a:p>
        </p:txBody>
      </p:sp>
      <p:sp>
        <p:nvSpPr>
          <p:cNvPr id="9" name="Symbol zastępczy numeru slajdu 8"/>
          <p:cNvSpPr>
            <a:spLocks noGrp="1"/>
          </p:cNvSpPr>
          <p:nvPr>
            <p:ph type="sldNum" sz="quarter" idx="15"/>
          </p:nvPr>
        </p:nvSpPr>
        <p:spPr/>
        <p:txBody>
          <a:bodyPr/>
          <a:lstStyle/>
          <a:p>
            <a:pPr lvl="0"/>
            <a:fld id="{32EA3555-2D8B-42E4-AEF1-FBC152A29113}" type="slidenum">
              <a:rPr lang="pl-PL" smtClean="0"/>
              <a:t>‹#›</a:t>
            </a:fld>
            <a:endParaRPr lang="pl-PL"/>
          </a:p>
        </p:txBody>
      </p:sp>
      <p:sp>
        <p:nvSpPr>
          <p:cNvPr id="10" name="Symbol zastępczy stopki 9"/>
          <p:cNvSpPr>
            <a:spLocks noGrp="1"/>
          </p:cNvSpPr>
          <p:nvPr>
            <p:ph type="ftr" sz="quarter" idx="16"/>
          </p:nvPr>
        </p:nvSpPr>
        <p:spPr/>
        <p:txBody>
          <a:bodyPr/>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marL="0" marR="0" indent="0"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4100" b="1" spc="0" baseline="0">
                <a:solidFill>
                  <a:srgbClr val="FFFFFF"/>
                </a:solidFill>
                <a:latin typeface="Lucida Sans" pitchFamily="34"/>
              </a:defRPr>
            </a:lvl1pPr>
          </a:lstStyle>
          <a:p>
            <a:pPr lvl="0"/>
            <a:r>
              <a:rPr lang="pl-PL"/>
              <a:t>Kliknij, aby edytować styl</a:t>
            </a:r>
          </a:p>
        </p:txBody>
      </p:sp>
      <p:sp>
        <p:nvSpPr>
          <p:cNvPr id="3" name="Symbol zastępczy zawartości 2"/>
          <p:cNvSpPr txBox="1">
            <a:spLocks noGrp="1"/>
          </p:cNvSpPr>
          <p:nvPr>
            <p:ph type="title" idx="4294967295"/>
          </p:nvPr>
        </p:nvSpPr>
        <p:spPr>
          <a:xfrm>
            <a:off x="457200" y="1599840"/>
            <a:ext cx="8228160" cy="4707000"/>
          </a:xfrm>
        </p:spPr>
        <p:txBody>
          <a:bodyPr anchor="t" anchorCtr="0"/>
          <a:lstStyle>
            <a:lvl1pPr marL="342720" marR="0" indent="-342720" algn="l" hangingPunct="1">
              <a:lnSpc>
                <a:spcPct val="100000"/>
              </a:lnSpc>
              <a:spcBef>
                <a:spcPts val="694"/>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800" spc="0" baseline="0">
                <a:solidFill>
                  <a:srgbClr val="FFFFFF"/>
                </a:solidFill>
                <a:latin typeface="Book Antiqua" pitchFamily="18"/>
              </a:defRPr>
            </a:lvl1pPr>
          </a:lstStyle>
          <a:p>
            <a:pPr lvl="0"/>
            <a:r>
              <a:rPr lang="pl-PL"/>
              <a:t>Kliknij, aby edytować style wzorca tekstu</a:t>
            </a:r>
            <a:br>
              <a:rPr lang="pl-PL"/>
            </a:br>
            <a:r>
              <a:rPr lang="pl-PL"/>
              <a:t>Drugi poziom</a:t>
            </a:r>
            <a:br>
              <a:rPr lang="pl-PL"/>
            </a:br>
            <a:r>
              <a:rPr lang="pl-PL"/>
              <a:t>Trzeci poziom</a:t>
            </a:r>
            <a:br>
              <a:rPr lang="pl-PL"/>
            </a:br>
            <a:r>
              <a:rPr lang="pl-PL"/>
              <a:t>Czwarty poziom</a:t>
            </a:r>
            <a:br>
              <a:rPr lang="pl-PL"/>
            </a:br>
            <a:r>
              <a:rPr lang="pl-PL"/>
              <a:t>Piąty poziom</a:t>
            </a:r>
          </a:p>
        </p:txBody>
      </p:sp>
      <p:sp>
        <p:nvSpPr>
          <p:cNvPr id="4" name="Symbol zastępczy numeru slajdu 3"/>
          <p:cNvSpPr txBox="1">
            <a:spLocks noGrp="1"/>
          </p:cNvSpPr>
          <p:nvPr>
            <p:ph type="sldNum" sz="quarter" idx="8"/>
          </p:nvPr>
        </p:nvSpPr>
        <p:spPr/>
        <p:txBody>
          <a:bodyPr/>
          <a:lstStyle>
            <a:lvl1pPr>
              <a:defRPr/>
            </a:lvl1pPr>
          </a:lstStyle>
          <a:p>
            <a:pPr lvl="0"/>
            <a:fld id="{92D8AE6F-9779-4BA5-915F-FE37C113A999}" type="slidenum">
              <a:t>‹#›</a:t>
            </a:fld>
            <a:endParaRPr lang="pl-PL"/>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B41ABA4E-CD72-497B-97AA-7213B3980F60}" type="datetimeFigureOut">
              <a:rPr lang="en-US" smtClean="0"/>
              <a:pPr/>
              <a:t>2/16/2022</a:t>
            </a:fld>
            <a:endParaRPr lang="en-US"/>
          </a:p>
        </p:txBody>
      </p:sp>
      <p:sp>
        <p:nvSpPr>
          <p:cNvPr id="9" name="Symbol zastępczy numeru slajdu 8"/>
          <p:cNvSpPr>
            <a:spLocks noGrp="1"/>
          </p:cNvSpPr>
          <p:nvPr>
            <p:ph type="sldNum" sz="quarter" idx="11"/>
          </p:nvPr>
        </p:nvSpPr>
        <p:spPr/>
        <p:txBody>
          <a:bodyPr/>
          <a:lstStyle/>
          <a:p>
            <a:pPr lvl="0"/>
            <a:fld id="{32EA3555-2D8B-42E4-AEF1-FBC152A29113}" type="slidenum">
              <a:rPr lang="pl-PL" smtClean="0"/>
              <a:t>‹#›</a:t>
            </a:fld>
            <a:endParaRPr lang="pl-PL"/>
          </a:p>
        </p:txBody>
      </p:sp>
      <p:sp>
        <p:nvSpPr>
          <p:cNvPr id="10" name="Symbol zastępczy stopki 9"/>
          <p:cNvSpPr>
            <a:spLocks noGrp="1"/>
          </p:cNvSpPr>
          <p:nvPr>
            <p:ph type="ftr" sz="quarter" idx="12"/>
          </p:nvPr>
        </p:nvSpPr>
        <p:spPr/>
        <p:txBody>
          <a:bodyPr/>
          <a:lstStyle/>
          <a:p>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41ABA4E-CD72-497B-97AA-7213B3980F60}" type="datetimeFigureOut">
              <a:rPr lang="en-US" smtClean="0"/>
              <a:pPr/>
              <a:t>2/16/2022</a:t>
            </a:fld>
            <a:endParaRPr lang="en-US"/>
          </a:p>
        </p:txBody>
      </p:sp>
      <p:sp>
        <p:nvSpPr>
          <p:cNvPr id="5" name="Symbol zastępczy stopki 4"/>
          <p:cNvSpPr>
            <a:spLocks noGrp="1"/>
          </p:cNvSpPr>
          <p:nvPr>
            <p:ph type="ftr" sz="quarter" idx="11"/>
          </p:nvPr>
        </p:nvSpPr>
        <p:spPr/>
        <p:txBody>
          <a:bodyPr/>
          <a:lstStyle/>
          <a:p>
            <a:endParaRPr kumimoji="0" lang="en-US"/>
          </a:p>
        </p:txBody>
      </p:sp>
      <p:sp>
        <p:nvSpPr>
          <p:cNvPr id="6" name="Symbol zastępczy numeru slajdu 5"/>
          <p:cNvSpPr>
            <a:spLocks noGrp="1"/>
          </p:cNvSpPr>
          <p:nvPr>
            <p:ph type="sldNum" sz="quarter" idx="12"/>
          </p:nvPr>
        </p:nvSpPr>
        <p:spPr/>
        <p:txBody>
          <a:bodyPr/>
          <a:lstStyle/>
          <a:p>
            <a:pPr lvl="0"/>
            <a:fld id="{FA728D8E-CC25-424D-BBBA-ABAC9E3B6DDE}" type="slidenum">
              <a:rPr lang="pl-PL" smtClean="0"/>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41ABA4E-CD72-497B-97AA-7213B3980F60}" type="datetimeFigureOut">
              <a:rPr lang="en-US" smtClean="0"/>
              <a:pPr/>
              <a:t>2/16/2022</a:t>
            </a:fld>
            <a:endParaRPr lang="en-US"/>
          </a:p>
        </p:txBody>
      </p:sp>
      <p:sp>
        <p:nvSpPr>
          <p:cNvPr id="5" name="Symbol zastępczy stopki 4"/>
          <p:cNvSpPr>
            <a:spLocks noGrp="1"/>
          </p:cNvSpPr>
          <p:nvPr>
            <p:ph type="ftr" sz="quarter" idx="11"/>
          </p:nvPr>
        </p:nvSpPr>
        <p:spPr/>
        <p:txBody>
          <a:bodyPr/>
          <a:lstStyle/>
          <a:p>
            <a:endParaRPr kumimoji="0" lang="en-US"/>
          </a:p>
        </p:txBody>
      </p:sp>
      <p:sp>
        <p:nvSpPr>
          <p:cNvPr id="6" name="Symbol zastępczy numeru slajdu 5"/>
          <p:cNvSpPr>
            <a:spLocks noGrp="1"/>
          </p:cNvSpPr>
          <p:nvPr>
            <p:ph type="sldNum" sz="quarter" idx="12"/>
          </p:nvPr>
        </p:nvSpPr>
        <p:spPr/>
        <p:txBody>
          <a:bodyPr/>
          <a:lstStyle/>
          <a:p>
            <a:pPr lvl="0"/>
            <a:fld id="{ADADC57E-FA7B-43DE-9CBB-209D77E07273}" type="slidenum">
              <a:rPr lang="pl-PL" smtClean="0"/>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_Pusty">
    <p:spTree>
      <p:nvGrpSpPr>
        <p:cNvPr id="1" name=""/>
        <p:cNvGrpSpPr/>
        <p:nvPr/>
      </p:nvGrpSpPr>
      <p:grpSpPr>
        <a:xfrm>
          <a:off x="0" y="0"/>
          <a:ext cx="0" cy="0"/>
          <a:chOff x="0" y="0"/>
          <a:chExt cx="0" cy="0"/>
        </a:xfrm>
      </p:grpSpPr>
      <p:sp>
        <p:nvSpPr>
          <p:cNvPr id="2" name="Symbol zastępczy numeru slajdu 1"/>
          <p:cNvSpPr txBox="1">
            <a:spLocks noGrp="1"/>
          </p:cNvSpPr>
          <p:nvPr>
            <p:ph type="sldNum" sz="quarter" idx="8"/>
          </p:nvPr>
        </p:nvSpPr>
        <p:spPr/>
        <p:txBody>
          <a:bodyPr/>
          <a:lstStyle>
            <a:lvl1pPr>
              <a:defRPr/>
            </a:lvl1pPr>
          </a:lstStyle>
          <a:p>
            <a:pPr lvl="0"/>
            <a:fld id="{F0D3E088-CC51-4B33-B1D5-C25FDD9A9FA6}" type="slidenum">
              <a:t>‹#›</a:t>
            </a:fld>
            <a:endParaRPr lang="pl-PL"/>
          </a:p>
        </p:txBody>
      </p:sp>
      <p:sp>
        <p:nvSpPr>
          <p:cNvPr id="3" name="Tytuł 2"/>
          <p:cNvSpPr txBox="1">
            <a:spLocks noGrp="1"/>
          </p:cNvSpPr>
          <p:nvPr>
            <p:ph type="title" idx="4294967295"/>
          </p:nvPr>
        </p:nvSpPr>
        <p:spPr>
          <a:xfrm>
            <a:off x="457200" y="273600"/>
            <a:ext cx="8229240" cy="1144800"/>
          </a:xfrm>
        </p:spPr>
        <p:txBody>
          <a:bodyPr lIns="0" tIns="0" rIns="0" bIns="0"/>
          <a:lstStyle>
            <a:lvl1pPr>
              <a:defRPr/>
            </a:lvl1pPr>
          </a:lstStyle>
          <a:p>
            <a:endParaRPr lang="pl-PL"/>
          </a:p>
        </p:txBody>
      </p:sp>
      <p:sp>
        <p:nvSpPr>
          <p:cNvPr id="4" name="Symbol zastępczy tekstu 3"/>
          <p:cNvSpPr txBox="1">
            <a:spLocks noGrp="1"/>
          </p:cNvSpPr>
          <p:nvPr>
            <p:ph type="body" idx="4294967295"/>
          </p:nvPr>
        </p:nvSpPr>
        <p:spPr>
          <a:xfrm>
            <a:off x="457200" y="1604520"/>
            <a:ext cx="8229240" cy="4525920"/>
          </a:xfrm>
        </p:spPr>
        <p:txBody>
          <a:bodyPr lIns="0" tIns="0" rIns="0" bIns="0"/>
          <a:lstStyle>
            <a:lvl1pPr hangingPunct="0">
              <a:spcBef>
                <a:spcPts val="0"/>
              </a:spcBef>
              <a:spcAft>
                <a:spcPts val="1417"/>
              </a:spcAft>
              <a:tabLst/>
              <a:defRPr sz="3200" kern="1200">
                <a:ln>
                  <a:noFill/>
                </a:ln>
                <a:latin typeface="Arial" pitchFamily="18"/>
                <a:cs typeface="Mangal" pitchFamily="2"/>
              </a:defRPr>
            </a:lvl1pPr>
          </a:lstStyle>
          <a:p>
            <a:endParaRPr lang="pl-PL"/>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txBox="1">
            <a:spLocks noGrp="1"/>
          </p:cNvSpPr>
          <p:nvPr>
            <p:ph type="title"/>
          </p:nvPr>
        </p:nvSpPr>
        <p:spPr>
          <a:xfrm>
            <a:off x="623880" y="1709640"/>
            <a:ext cx="7886879" cy="2852640"/>
          </a:xfrm>
        </p:spPr>
        <p:txBody>
          <a:bodyPr anchor="b"/>
          <a:lstStyle>
            <a:lvl1pPr marL="0" marR="0" indent="0"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6000" b="1" spc="0" baseline="0">
                <a:solidFill>
                  <a:srgbClr val="FFFFFF"/>
                </a:solidFill>
                <a:latin typeface="Lucida Sans" pitchFamily="34"/>
              </a:defRPr>
            </a:lvl1pPr>
          </a:lstStyle>
          <a:p>
            <a:pPr lvl="0"/>
            <a:r>
              <a:rPr lang="pl-PL"/>
              <a:t>Kliknij, aby edytować styl</a:t>
            </a:r>
          </a:p>
        </p:txBody>
      </p:sp>
      <p:sp>
        <p:nvSpPr>
          <p:cNvPr id="3" name="Symbol zastępczy tekstu 2"/>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pl-PL"/>
              <a:t>Kliknij, aby edytować style wzorca tekstu</a:t>
            </a:r>
          </a:p>
        </p:txBody>
      </p:sp>
      <p:sp>
        <p:nvSpPr>
          <p:cNvPr id="4" name="Symbol zastępczy numeru slajdu 3"/>
          <p:cNvSpPr txBox="1">
            <a:spLocks noGrp="1"/>
          </p:cNvSpPr>
          <p:nvPr>
            <p:ph type="sldNum" sz="quarter" idx="8"/>
          </p:nvPr>
        </p:nvSpPr>
        <p:spPr/>
        <p:txBody>
          <a:bodyPr/>
          <a:lstStyle>
            <a:lvl1pPr>
              <a:defRPr/>
            </a:lvl1pPr>
          </a:lstStyle>
          <a:p>
            <a:pPr lvl="0"/>
            <a:fld id="{B80E58BF-D7C6-42B5-90C8-51C7500F8217}" type="slidenum">
              <a:t>‹#›</a:t>
            </a:fld>
            <a:endParaRPr lang="pl-P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marL="0" marR="0" indent="0"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4100" b="1" spc="0" baseline="0">
                <a:solidFill>
                  <a:srgbClr val="FFFFFF"/>
                </a:solidFill>
                <a:latin typeface="Lucida Sans" pitchFamily="34"/>
              </a:defRPr>
            </a:lvl1pPr>
          </a:lstStyle>
          <a:p>
            <a:pPr lvl="0"/>
            <a:r>
              <a:rPr lang="pl-PL"/>
              <a:t>Kliknij, aby edytować styl</a:t>
            </a:r>
          </a:p>
        </p:txBody>
      </p:sp>
      <p:sp>
        <p:nvSpPr>
          <p:cNvPr id="3" name="Symbol zastępczy zawartości 2"/>
          <p:cNvSpPr txBox="1">
            <a:spLocks noGrp="1"/>
          </p:cNvSpPr>
          <p:nvPr>
            <p:ph type="title" idx="4294967295"/>
          </p:nvPr>
        </p:nvSpPr>
        <p:spPr>
          <a:xfrm>
            <a:off x="457200" y="1600200"/>
            <a:ext cx="4037039" cy="4707000"/>
          </a:xfrm>
        </p:spPr>
        <p:txBody>
          <a:bodyPr anchor="t" anchorCtr="0"/>
          <a:lstStyle>
            <a:lvl1pPr marL="342720" marR="0" indent="-342720" algn="l" hangingPunct="1">
              <a:lnSpc>
                <a:spcPct val="100000"/>
              </a:lnSpc>
              <a:spcBef>
                <a:spcPts val="694"/>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800" spc="0" baseline="0">
                <a:solidFill>
                  <a:srgbClr val="FFFFFF"/>
                </a:solidFill>
                <a:latin typeface="Book Antiqua" pitchFamily="18"/>
              </a:defRPr>
            </a:lvl1pPr>
          </a:lstStyle>
          <a:p>
            <a:pPr lvl="0"/>
            <a:r>
              <a:rPr lang="pl-PL"/>
              <a:t>Kliknij, aby edytować style wzorca tekstu</a:t>
            </a:r>
            <a:br>
              <a:rPr lang="pl-PL"/>
            </a:br>
            <a:r>
              <a:rPr lang="pl-PL"/>
              <a:t>Drugi poziom</a:t>
            </a:r>
            <a:br>
              <a:rPr lang="pl-PL"/>
            </a:br>
            <a:r>
              <a:rPr lang="pl-PL"/>
              <a:t>Trzeci poziom</a:t>
            </a:r>
            <a:br>
              <a:rPr lang="pl-PL"/>
            </a:br>
            <a:r>
              <a:rPr lang="pl-PL"/>
              <a:t>Czwarty poziom</a:t>
            </a:r>
            <a:br>
              <a:rPr lang="pl-PL"/>
            </a:br>
            <a:r>
              <a:rPr lang="pl-PL"/>
              <a:t>Piąty poziom</a:t>
            </a:r>
          </a:p>
        </p:txBody>
      </p:sp>
      <p:sp>
        <p:nvSpPr>
          <p:cNvPr id="4" name="Symbol zastępczy zawartości 3"/>
          <p:cNvSpPr txBox="1">
            <a:spLocks noGrp="1"/>
          </p:cNvSpPr>
          <p:nvPr>
            <p:ph type="title" idx="4294967295"/>
          </p:nvPr>
        </p:nvSpPr>
        <p:spPr>
          <a:xfrm>
            <a:off x="4646520" y="1600200"/>
            <a:ext cx="4038479" cy="4707000"/>
          </a:xfrm>
        </p:spPr>
        <p:txBody>
          <a:bodyPr anchor="t" anchorCtr="0"/>
          <a:lstStyle>
            <a:lvl1pPr marL="342720" marR="0" indent="-342720" algn="l" hangingPunct="1">
              <a:lnSpc>
                <a:spcPct val="100000"/>
              </a:lnSpc>
              <a:spcBef>
                <a:spcPts val="694"/>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800" spc="0" baseline="0">
                <a:solidFill>
                  <a:srgbClr val="FFFFFF"/>
                </a:solidFill>
                <a:latin typeface="Book Antiqua" pitchFamily="18"/>
              </a:defRPr>
            </a:lvl1pPr>
          </a:lstStyle>
          <a:p>
            <a:pPr lvl="0"/>
            <a:r>
              <a:rPr lang="pl-PL"/>
              <a:t>Kliknij, aby edytować style wzorca tekstu</a:t>
            </a:r>
            <a:br>
              <a:rPr lang="pl-PL"/>
            </a:br>
            <a:r>
              <a:rPr lang="pl-PL"/>
              <a:t>Drugi poziom</a:t>
            </a:r>
            <a:br>
              <a:rPr lang="pl-PL"/>
            </a:br>
            <a:r>
              <a:rPr lang="pl-PL"/>
              <a:t>Trzeci poziom</a:t>
            </a:r>
            <a:br>
              <a:rPr lang="pl-PL"/>
            </a:br>
            <a:r>
              <a:rPr lang="pl-PL"/>
              <a:t>Czwarty poziom</a:t>
            </a:r>
            <a:br>
              <a:rPr lang="pl-PL"/>
            </a:br>
            <a:r>
              <a:rPr lang="pl-PL"/>
              <a:t>Piąty poziom</a:t>
            </a:r>
          </a:p>
        </p:txBody>
      </p:sp>
      <p:sp>
        <p:nvSpPr>
          <p:cNvPr id="5" name="Symbol zastępczy numeru slajdu 4"/>
          <p:cNvSpPr txBox="1">
            <a:spLocks noGrp="1"/>
          </p:cNvSpPr>
          <p:nvPr>
            <p:ph type="sldNum" sz="quarter" idx="8"/>
          </p:nvPr>
        </p:nvSpPr>
        <p:spPr/>
        <p:txBody>
          <a:bodyPr/>
          <a:lstStyle>
            <a:lvl1pPr>
              <a:defRPr/>
            </a:lvl1pPr>
          </a:lstStyle>
          <a:p>
            <a:pPr lvl="0"/>
            <a:fld id="{9C528D41-5CF8-4922-B09F-4170D058BA59}" type="slidenum">
              <a:t>‹#›</a:t>
            </a:fld>
            <a:endParaRPr lang="pl-P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txBox="1">
            <a:spLocks noGrp="1"/>
          </p:cNvSpPr>
          <p:nvPr>
            <p:ph type="title"/>
          </p:nvPr>
        </p:nvSpPr>
        <p:spPr>
          <a:xfrm>
            <a:off x="630360" y="365040"/>
            <a:ext cx="7886879" cy="1325520"/>
          </a:xfrm>
        </p:spPr>
        <p:txBody>
          <a:bodyPr/>
          <a:lstStyle>
            <a:lvl1pPr marL="0" marR="0" indent="0"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4100" b="1" spc="0" baseline="0">
                <a:solidFill>
                  <a:srgbClr val="FFFFFF"/>
                </a:solidFill>
                <a:latin typeface="Lucida Sans" pitchFamily="34"/>
              </a:defRPr>
            </a:lvl1pPr>
          </a:lstStyle>
          <a:p>
            <a:pPr lvl="0"/>
            <a:r>
              <a:rPr lang="pl-PL"/>
              <a:t>Kliknij, aby edytować styl</a:t>
            </a:r>
          </a:p>
        </p:txBody>
      </p:sp>
      <p:sp>
        <p:nvSpPr>
          <p:cNvPr id="3" name="Symbol zastępczy tekstu 2"/>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pl-PL"/>
              <a:t>Kliknij, aby edytować style wzorca tekstu</a:t>
            </a:r>
          </a:p>
        </p:txBody>
      </p:sp>
      <p:sp>
        <p:nvSpPr>
          <p:cNvPr id="4" name="Symbol zastępczy zawartości 3"/>
          <p:cNvSpPr txBox="1">
            <a:spLocks noGrp="1"/>
          </p:cNvSpPr>
          <p:nvPr>
            <p:ph type="title" idx="4294967295"/>
          </p:nvPr>
        </p:nvSpPr>
        <p:spPr>
          <a:xfrm>
            <a:off x="630360" y="2505240"/>
            <a:ext cx="3868559" cy="3684600"/>
          </a:xfrm>
        </p:spPr>
        <p:txBody>
          <a:bodyPr anchor="t" anchorCtr="0"/>
          <a:lstStyle>
            <a:lvl1pPr marL="342720" marR="0" indent="-342720" algn="l" hangingPunct="1">
              <a:lnSpc>
                <a:spcPct val="100000"/>
              </a:lnSpc>
              <a:spcBef>
                <a:spcPts val="694"/>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800" spc="0" baseline="0">
                <a:solidFill>
                  <a:srgbClr val="FFFFFF"/>
                </a:solidFill>
                <a:latin typeface="Book Antiqua" pitchFamily="18"/>
              </a:defRPr>
            </a:lvl1pPr>
          </a:lstStyle>
          <a:p>
            <a:pPr lvl="0"/>
            <a:r>
              <a:rPr lang="pl-PL"/>
              <a:t>Kliknij, aby edytować style wzorca tekstu</a:t>
            </a:r>
            <a:br>
              <a:rPr lang="pl-PL"/>
            </a:br>
            <a:r>
              <a:rPr lang="pl-PL"/>
              <a:t>Drugi poziom</a:t>
            </a:r>
            <a:br>
              <a:rPr lang="pl-PL"/>
            </a:br>
            <a:r>
              <a:rPr lang="pl-PL"/>
              <a:t>Trzeci poziom</a:t>
            </a:r>
            <a:br>
              <a:rPr lang="pl-PL"/>
            </a:br>
            <a:r>
              <a:rPr lang="pl-PL"/>
              <a:t>Czwarty poziom</a:t>
            </a:r>
            <a:br>
              <a:rPr lang="pl-PL"/>
            </a:br>
            <a:r>
              <a:rPr lang="pl-PL"/>
              <a:t>Piąty poziom</a:t>
            </a:r>
          </a:p>
        </p:txBody>
      </p:sp>
      <p:sp>
        <p:nvSpPr>
          <p:cNvPr id="5" name="Symbol zastępczy tekstu 4"/>
          <p:cNvSpPr txBox="1">
            <a:spLocks noGrp="1"/>
          </p:cNvSpPr>
          <p:nvPr>
            <p:ph type="body" idx="3"/>
          </p:nvPr>
        </p:nvSpPr>
        <p:spPr>
          <a:xfrm>
            <a:off x="4629240" y="1681200"/>
            <a:ext cx="3887640"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pl-PL"/>
              <a:t>Kliknij, aby edytować style wzorca tekstu</a:t>
            </a:r>
          </a:p>
        </p:txBody>
      </p:sp>
      <p:sp>
        <p:nvSpPr>
          <p:cNvPr id="6" name="Symbol zastępczy zawartości 5"/>
          <p:cNvSpPr txBox="1">
            <a:spLocks noGrp="1"/>
          </p:cNvSpPr>
          <p:nvPr>
            <p:ph type="title" idx="4294967295"/>
          </p:nvPr>
        </p:nvSpPr>
        <p:spPr>
          <a:xfrm>
            <a:off x="4629240" y="2505240"/>
            <a:ext cx="3887640" cy="3684600"/>
          </a:xfrm>
        </p:spPr>
        <p:txBody>
          <a:bodyPr anchor="t" anchorCtr="0"/>
          <a:lstStyle>
            <a:lvl1pPr marL="342720" marR="0" indent="-342720" algn="l" hangingPunct="1">
              <a:lnSpc>
                <a:spcPct val="100000"/>
              </a:lnSpc>
              <a:spcBef>
                <a:spcPts val="694"/>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2800" spc="0" baseline="0">
                <a:solidFill>
                  <a:srgbClr val="FFFFFF"/>
                </a:solidFill>
                <a:latin typeface="Book Antiqua" pitchFamily="18"/>
              </a:defRPr>
            </a:lvl1pPr>
          </a:lstStyle>
          <a:p>
            <a:pPr lvl="0"/>
            <a:r>
              <a:rPr lang="pl-PL"/>
              <a:t>Kliknij, aby edytować style wzorca tekstu</a:t>
            </a:r>
            <a:br>
              <a:rPr lang="pl-PL"/>
            </a:br>
            <a:r>
              <a:rPr lang="pl-PL"/>
              <a:t>Drugi poziom</a:t>
            </a:r>
            <a:br>
              <a:rPr lang="pl-PL"/>
            </a:br>
            <a:r>
              <a:rPr lang="pl-PL"/>
              <a:t>Trzeci poziom</a:t>
            </a:r>
            <a:br>
              <a:rPr lang="pl-PL"/>
            </a:br>
            <a:r>
              <a:rPr lang="pl-PL"/>
              <a:t>Czwarty poziom</a:t>
            </a:r>
            <a:br>
              <a:rPr lang="pl-PL"/>
            </a:br>
            <a:r>
              <a:rPr lang="pl-PL"/>
              <a:t>Piąty poziom</a:t>
            </a:r>
          </a:p>
        </p:txBody>
      </p:sp>
      <p:sp>
        <p:nvSpPr>
          <p:cNvPr id="7" name="Symbol zastępczy numeru slajdu 6"/>
          <p:cNvSpPr txBox="1">
            <a:spLocks noGrp="1"/>
          </p:cNvSpPr>
          <p:nvPr>
            <p:ph type="sldNum" sz="quarter" idx="8"/>
          </p:nvPr>
        </p:nvSpPr>
        <p:spPr/>
        <p:txBody>
          <a:bodyPr/>
          <a:lstStyle>
            <a:lvl1pPr>
              <a:defRPr/>
            </a:lvl1pPr>
          </a:lstStyle>
          <a:p>
            <a:pPr lvl="0"/>
            <a:fld id="{7A12CE97-AC51-4C0A-B3D0-9AA0DA0607F2}" type="slidenum">
              <a:t>‹#›</a:t>
            </a:fld>
            <a:endParaRPr lang="pl-P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marL="0" marR="0" indent="0"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4100" b="1" spc="0" baseline="0">
                <a:solidFill>
                  <a:srgbClr val="FFFFFF"/>
                </a:solidFill>
                <a:latin typeface="Lucida Sans" pitchFamily="34"/>
              </a:defRPr>
            </a:lvl1pPr>
          </a:lstStyle>
          <a:p>
            <a:pPr lvl="0"/>
            <a:r>
              <a:rPr lang="pl-PL"/>
              <a:t>Kliknij, aby edytować styl</a:t>
            </a:r>
          </a:p>
        </p:txBody>
      </p:sp>
      <p:sp>
        <p:nvSpPr>
          <p:cNvPr id="3" name="Symbol zastępczy numeru slajdu 2"/>
          <p:cNvSpPr txBox="1">
            <a:spLocks noGrp="1"/>
          </p:cNvSpPr>
          <p:nvPr>
            <p:ph type="sldNum" sz="quarter" idx="8"/>
          </p:nvPr>
        </p:nvSpPr>
        <p:spPr/>
        <p:txBody>
          <a:bodyPr/>
          <a:lstStyle>
            <a:lvl1pPr>
              <a:defRPr/>
            </a:lvl1pPr>
          </a:lstStyle>
          <a:p>
            <a:pPr lvl="0"/>
            <a:fld id="{993E26CF-4A6B-4C37-9179-CB80D3DE4F77}" type="slidenum">
              <a:t>‹#›</a:t>
            </a:fld>
            <a:endParaRPr lang="pl-P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txBox="1">
            <a:spLocks noGrp="1"/>
          </p:cNvSpPr>
          <p:nvPr>
            <p:ph type="sldNum" sz="quarter" idx="8"/>
          </p:nvPr>
        </p:nvSpPr>
        <p:spPr/>
        <p:txBody>
          <a:bodyPr/>
          <a:lstStyle>
            <a:lvl1pPr>
              <a:defRPr/>
            </a:lvl1pPr>
          </a:lstStyle>
          <a:p>
            <a:pPr lvl="0"/>
            <a:fld id="{615E2213-643A-4F5B-9F6E-9BB9DC43E271}" type="slidenum">
              <a:t>‹#›</a:t>
            </a:fld>
            <a:endParaRPr lang="pl-P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630360" y="457200"/>
            <a:ext cx="2949480" cy="1600200"/>
          </a:xfrm>
        </p:spPr>
        <p:txBody>
          <a:bodyPr anchor="b"/>
          <a:lstStyle>
            <a:lvl1pPr marL="0" marR="0" indent="0"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3200" b="1" spc="0" baseline="0">
                <a:solidFill>
                  <a:srgbClr val="FFFFFF"/>
                </a:solidFill>
                <a:latin typeface="Lucida Sans" pitchFamily="34"/>
              </a:defRPr>
            </a:lvl1pPr>
          </a:lstStyle>
          <a:p>
            <a:pPr lvl="0"/>
            <a:r>
              <a:rPr lang="pl-PL"/>
              <a:t>Kliknij, aby edytować styl</a:t>
            </a:r>
          </a:p>
        </p:txBody>
      </p:sp>
      <p:sp>
        <p:nvSpPr>
          <p:cNvPr id="3" name="Symbol zastępczy zawartości 2"/>
          <p:cNvSpPr txBox="1">
            <a:spLocks noGrp="1"/>
          </p:cNvSpPr>
          <p:nvPr>
            <p:ph type="title" idx="4294967295"/>
          </p:nvPr>
        </p:nvSpPr>
        <p:spPr>
          <a:xfrm>
            <a:off x="3887640" y="987480"/>
            <a:ext cx="4629240" cy="4873679"/>
          </a:xfrm>
        </p:spPr>
        <p:txBody>
          <a:bodyPr anchor="t" anchorCtr="0"/>
          <a:lstStyle>
            <a:lvl1pPr marL="342720" marR="0" indent="-342720" algn="l" hangingPunct="1">
              <a:lnSpc>
                <a:spcPct val="100000"/>
              </a:lnSpc>
              <a:spcBef>
                <a:spcPts val="694"/>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spc="0" baseline="0">
                <a:solidFill>
                  <a:srgbClr val="FFFFFF"/>
                </a:solidFill>
                <a:latin typeface="Book Antiqua" pitchFamily="18"/>
              </a:defRPr>
            </a:lvl1pPr>
          </a:lstStyle>
          <a:p>
            <a:pPr lvl="0"/>
            <a:r>
              <a:rPr lang="pl-PL"/>
              <a:t>Kliknij, aby edytować style wzorca tekstu</a:t>
            </a:r>
            <a:br>
              <a:rPr lang="pl-PL"/>
            </a:br>
            <a:r>
              <a:rPr lang="pl-PL"/>
              <a:t>Drugi poziom</a:t>
            </a:r>
            <a:br>
              <a:rPr lang="pl-PL"/>
            </a:br>
            <a:r>
              <a:rPr lang="pl-PL"/>
              <a:t>Trzeci poziom</a:t>
            </a:r>
            <a:br>
              <a:rPr lang="pl-PL"/>
            </a:br>
            <a:r>
              <a:rPr lang="pl-PL"/>
              <a:t>Czwarty poziom</a:t>
            </a:r>
            <a:br>
              <a:rPr lang="pl-PL"/>
            </a:br>
            <a:r>
              <a:rPr lang="pl-PL"/>
              <a:t>Piąty poziom</a:t>
            </a:r>
          </a:p>
        </p:txBody>
      </p:sp>
      <p:sp>
        <p:nvSpPr>
          <p:cNvPr id="4" name="Symbol zastępczy tekstu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pl-PL"/>
              <a:t>Kliknij, aby edytować style wzorca tekstu</a:t>
            </a:r>
          </a:p>
        </p:txBody>
      </p:sp>
      <p:sp>
        <p:nvSpPr>
          <p:cNvPr id="5" name="Symbol zastępczy numeru slajdu 4"/>
          <p:cNvSpPr txBox="1">
            <a:spLocks noGrp="1"/>
          </p:cNvSpPr>
          <p:nvPr>
            <p:ph type="sldNum" sz="quarter" idx="8"/>
          </p:nvPr>
        </p:nvSpPr>
        <p:spPr/>
        <p:txBody>
          <a:bodyPr/>
          <a:lstStyle>
            <a:lvl1pPr>
              <a:defRPr/>
            </a:lvl1pPr>
          </a:lstStyle>
          <a:p>
            <a:pPr lvl="0"/>
            <a:fld id="{DD54B347-262D-4A54-B573-53D38F5167C4}" type="slidenum">
              <a:t>‹#›</a:t>
            </a:fld>
            <a:endParaRPr lang="pl-P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630360" y="457200"/>
            <a:ext cx="2949480" cy="1600200"/>
          </a:xfrm>
        </p:spPr>
        <p:txBody>
          <a:bodyPr anchor="b"/>
          <a:lstStyle>
            <a:lvl1pPr marL="0" marR="0" indent="0"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3200" b="1" spc="0" baseline="0">
                <a:solidFill>
                  <a:srgbClr val="FFFFFF"/>
                </a:solidFill>
                <a:latin typeface="Lucida Sans" pitchFamily="34"/>
              </a:defRPr>
            </a:lvl1pPr>
          </a:lstStyle>
          <a:p>
            <a:pPr lvl="0"/>
            <a:r>
              <a:rPr lang="pl-PL"/>
              <a:t>Kliknij, aby edytować styl</a:t>
            </a:r>
          </a:p>
        </p:txBody>
      </p:sp>
      <p:sp>
        <p:nvSpPr>
          <p:cNvPr id="3" name="Symbol zastępczy obrazu 2"/>
          <p:cNvSpPr txBox="1">
            <a:spLocks noGrp="1"/>
          </p:cNvSpPr>
          <p:nvPr>
            <p:ph type="title" idx="4294967295"/>
          </p:nvPr>
        </p:nvSpPr>
        <p:spPr>
          <a:xfrm>
            <a:off x="3887640" y="987480"/>
            <a:ext cx="4629240" cy="4873679"/>
          </a:xfrm>
        </p:spPr>
        <p:txBody>
          <a:bodyPr anchor="t" anchorCtr="0"/>
          <a:lstStyle>
            <a:lvl1pPr>
              <a:defRPr/>
            </a:lvl1pPr>
          </a:lstStyle>
          <a:p>
            <a:pPr lvl="0"/>
            <a:endParaRPr lang="pl-PL"/>
          </a:p>
        </p:txBody>
      </p:sp>
      <p:sp>
        <p:nvSpPr>
          <p:cNvPr id="4" name="Symbol zastępczy tekstu 3"/>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pl-PL"/>
              <a:t>Kliknij, aby edytować style wzorca tekstu</a:t>
            </a:r>
          </a:p>
        </p:txBody>
      </p:sp>
      <p:sp>
        <p:nvSpPr>
          <p:cNvPr id="5" name="Symbol zastępczy numeru slajdu 4"/>
          <p:cNvSpPr txBox="1">
            <a:spLocks noGrp="1"/>
          </p:cNvSpPr>
          <p:nvPr>
            <p:ph type="sldNum" sz="quarter" idx="8"/>
          </p:nvPr>
        </p:nvSpPr>
        <p:spPr/>
        <p:txBody>
          <a:bodyPr/>
          <a:lstStyle>
            <a:lvl1pPr>
              <a:defRPr/>
            </a:lvl1pPr>
          </a:lstStyle>
          <a:p>
            <a:pPr lvl="0"/>
            <a:fld id="{08A46350-29EA-458A-9CD7-AAD5088D1CD9}" type="slidenum">
              <a:t>‹#›</a:t>
            </a:fld>
            <a:endParaRPr lang="pl-P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ymbol zastępczy tytułu 1"/>
          <p:cNvSpPr txBox="1">
            <a:spLocks noGrp="1"/>
          </p:cNvSpPr>
          <p:nvPr>
            <p:ph type="title"/>
          </p:nvPr>
        </p:nvSpPr>
        <p:spPr>
          <a:xfrm>
            <a:off x="457200" y="274680"/>
            <a:ext cx="8228160" cy="1141200"/>
          </a:xfrm>
          <a:prstGeom prst="rect">
            <a:avLst/>
          </a:prstGeom>
          <a:noFill/>
          <a:ln>
            <a:noFill/>
          </a:ln>
        </p:spPr>
        <p:txBody>
          <a:bodyPr wrap="square" lIns="90000" tIns="46800" rIns="90000" bIns="4680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pl-PL"/>
          </a:p>
        </p:txBody>
      </p:sp>
      <p:sp>
        <p:nvSpPr>
          <p:cNvPr id="3" name="Symbol zastępczy tekstu 2"/>
          <p:cNvSpPr txBox="1">
            <a:spLocks noGrp="1"/>
          </p:cNvSpPr>
          <p:nvPr>
            <p:ph type="body" idx="1"/>
          </p:nvPr>
        </p:nvSpPr>
        <p:spPr>
          <a:xfrm>
            <a:off x="457200" y="1599840"/>
            <a:ext cx="8228160" cy="4707000"/>
          </a:xfrm>
          <a:prstGeom prst="rect">
            <a:avLst/>
          </a:prstGeom>
          <a:noFill/>
          <a:ln>
            <a:noFill/>
          </a:ln>
        </p:spPr>
        <p:txBody>
          <a:bodyPr wrap="square" lIns="90000" tIns="46800" rIns="90000" bIns="46800" anchor="t" anchorCtr="0"/>
          <a:lstStyle>
            <a:defPPr marL="432000" lvl="0" indent="-324000">
              <a:spcBef>
                <a:spcPts val="0"/>
              </a:spcBef>
              <a:spcAft>
                <a:spcPts val="1417"/>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owolny kształt 3"/>
          <p:cNvSpPr/>
          <p:nvPr/>
        </p:nvSpPr>
        <p:spPr>
          <a:xfrm>
            <a:off x="457200" y="6416640"/>
            <a:ext cx="2133720"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Mangal" pitchFamily="2"/>
            </a:endParaRPr>
          </a:p>
        </p:txBody>
      </p:sp>
      <p:sp>
        <p:nvSpPr>
          <p:cNvPr id="5" name="Dowolny kształt 4"/>
          <p:cNvSpPr/>
          <p:nvPr/>
        </p:nvSpPr>
        <p:spPr>
          <a:xfrm>
            <a:off x="3124079" y="6416640"/>
            <a:ext cx="2895839" cy="3650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Mangal" pitchFamily="2"/>
            </a:endParaRPr>
          </a:p>
        </p:txBody>
      </p:sp>
      <p:sp>
        <p:nvSpPr>
          <p:cNvPr id="6" name="Symbol zastępczy numeru slajdu 5"/>
          <p:cNvSpPr txBox="1">
            <a:spLocks noGrp="1"/>
          </p:cNvSpPr>
          <p:nvPr>
            <p:ph type="sldNum" sz="quarter" idx="4"/>
          </p:nvPr>
        </p:nvSpPr>
        <p:spPr>
          <a:xfrm>
            <a:off x="7924320" y="6416640"/>
            <a:ext cx="760680" cy="363600"/>
          </a:xfrm>
          <a:prstGeom prst="rect">
            <a:avLst/>
          </a:prstGeom>
          <a:noFill/>
          <a:ln>
            <a:noFill/>
          </a:ln>
        </p:spPr>
        <p:txBody>
          <a:bodyPr wrap="square" lIns="0" tIns="46800" rIns="0" bIns="46800" anchor="b" anchorCtr="0"/>
          <a:lstStyle>
            <a:lvl1pPr marL="0" marR="0" lvl="0" indent="0" algn="r" rtl="0" hangingPunct="1">
              <a:lnSpc>
                <a:spcPct val="100000"/>
              </a:lnSpc>
              <a:spcBef>
                <a:spcPts val="0"/>
              </a:spcBef>
              <a:spcAft>
                <a:spcPts val="0"/>
              </a:spcAft>
              <a:buNone/>
              <a:tabLst/>
              <a:defRPr lang="pl-PL" sz="1200" b="0" i="0" u="none" strike="noStrike" kern="1200" spc="0" baseline="0">
                <a:solidFill>
                  <a:srgbClr val="BCBCBC"/>
                </a:solidFill>
                <a:latin typeface="Times New Roman" pitchFamily="18"/>
                <a:ea typeface="Lucida Sans Unicode" pitchFamily="2"/>
                <a:cs typeface="Lucida Sans Unicode" pitchFamily="2"/>
              </a:defRPr>
            </a:lvl1pPr>
          </a:lstStyle>
          <a:p>
            <a:pPr lvl="0"/>
            <a:fld id="{C40D32EC-784E-4013-8884-ADFA718116FC}" type="slidenum">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lvl="0" algn="ctr" rtl="0" hangingPunct="0">
        <a:buNone/>
        <a:tabLst/>
        <a:defRPr lang="pl-PL" sz="4400" b="0" i="0" u="none" strike="noStrike" kern="1200">
          <a:ln>
            <a:noFill/>
          </a:ln>
          <a:latin typeface="Arial" pitchFamily="18"/>
          <a:ea typeface="Microsoft YaHei" pitchFamily="2"/>
          <a:cs typeface="Mangal" pitchFamily="2"/>
        </a:defRPr>
      </a:lvl1pPr>
    </p:titleStyle>
    <p:bodyStyle>
      <a:lvl1pPr marL="342720" marR="0" lvl="0" indent="-342720" algn="l" rtl="0" hangingPunct="1">
        <a:lnSpc>
          <a:spcPct val="100000"/>
        </a:lnSpc>
        <a:spcBef>
          <a:spcPts val="694"/>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pl-PL" sz="2800" b="0" i="0" u="none" strike="noStrike" kern="1200" spc="0" baseline="0">
          <a:solidFill>
            <a:srgbClr val="FFFFFF"/>
          </a:solidFill>
          <a:latin typeface="Book Antiqua" pitchFamily="18"/>
          <a:ea typeface="Microsoft YaHei" pitchFamily="2"/>
        </a:defRPr>
      </a:lvl1pPr>
      <a:lvl2pPr marL="685799" marR="0" lvl="1" indent="-228600" algn="l" rtl="0" hangingPunct="1">
        <a:lnSpc>
          <a:spcPct val="90000"/>
        </a:lnSpc>
        <a:spcBef>
          <a:spcPts val="499"/>
        </a:spcBef>
        <a:spcAft>
          <a:spcPts val="0"/>
        </a:spcAft>
        <a:buSzPct val="100000"/>
        <a:buFont typeface="Arial" pitchFamily="34"/>
        <a:buChar char="•"/>
        <a:tabLst/>
        <a:defRPr lang="pl-PL" sz="2400" b="0" i="0" u="none" strike="noStrike" kern="1200" spc="0" baseline="0">
          <a:solidFill>
            <a:srgbClr val="000000"/>
          </a:solidFill>
          <a:latin typeface="Calibri"/>
        </a:defRPr>
      </a:lvl2pPr>
      <a:lvl3pPr marL="1143000" marR="0" lvl="2" indent="-228600" algn="l" rtl="0" hangingPunct="1">
        <a:lnSpc>
          <a:spcPct val="90000"/>
        </a:lnSpc>
        <a:spcBef>
          <a:spcPts val="499"/>
        </a:spcBef>
        <a:spcAft>
          <a:spcPts val="0"/>
        </a:spcAft>
        <a:buSzPct val="100000"/>
        <a:buFont typeface="Arial" pitchFamily="34"/>
        <a:buChar char="•"/>
        <a:tabLst/>
        <a:defRPr lang="pl-PL" sz="2000" b="0" i="0" u="none" strike="noStrike" kern="1200" spc="0" baseline="0">
          <a:solidFill>
            <a:srgbClr val="000000"/>
          </a:solidFill>
          <a:latin typeface="Calibri"/>
        </a:defRPr>
      </a:lvl3pPr>
      <a:lvl4pPr marL="1600200" marR="0" lvl="3" indent="-228600" algn="l" rtl="0" hangingPunct="1">
        <a:lnSpc>
          <a:spcPct val="90000"/>
        </a:lnSpc>
        <a:spcBef>
          <a:spcPts val="499"/>
        </a:spcBef>
        <a:spcAft>
          <a:spcPts val="0"/>
        </a:spcAft>
        <a:buSzPct val="100000"/>
        <a:buFont typeface="Arial" pitchFamily="34"/>
        <a:buChar char="•"/>
        <a:tabLst/>
        <a:defRPr lang="pl-PL" sz="1800" b="0" i="0" u="none" strike="noStrike" kern="1200" spc="0" baseline="0">
          <a:solidFill>
            <a:srgbClr val="000000"/>
          </a:solidFill>
          <a:latin typeface="Calibri"/>
        </a:defRPr>
      </a:lvl4pPr>
      <a:lvl5pPr marL="2057400" marR="0" lvl="4" indent="-228600" algn="l" rtl="0" hangingPunct="1">
        <a:lnSpc>
          <a:spcPct val="90000"/>
        </a:lnSpc>
        <a:spcBef>
          <a:spcPts val="499"/>
        </a:spcBef>
        <a:spcAft>
          <a:spcPts val="0"/>
        </a:spcAft>
        <a:buSzPct val="100000"/>
        <a:buFont typeface="Arial" pitchFamily="34"/>
        <a:buChar char="•"/>
        <a:tabLst/>
        <a:defRPr lang="pl-PL" sz="1800" b="0" i="0" u="none" strike="noStrike" kern="1200" spc="0" baseline="0">
          <a:solidFill>
            <a:srgbClr val="000000"/>
          </a:solidFill>
          <a:latin typeface="Calibri"/>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1ABA4E-CD72-497B-97AA-7213B3980F60}" type="datetimeFigureOut">
              <a:rPr lang="en-US" smtClean="0"/>
              <a:pPr/>
              <a:t>2/16/2022</a:t>
            </a:fld>
            <a:endParaRPr lang="en-US"/>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lvl="0"/>
            <a:fld id="{32EA3555-2D8B-42E4-AEF1-FBC152A29113}" type="slidenum">
              <a:rPr lang="pl-PL" smtClean="0"/>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Dowolny kształt 1"/>
          <p:cNvSpPr/>
          <p:nvPr/>
        </p:nvSpPr>
        <p:spPr>
          <a:xfrm>
            <a:off x="635040" y="189000"/>
            <a:ext cx="7772400" cy="1143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5000" b="1" i="0" u="none" strike="noStrike" kern="1200" spc="0" baseline="0">
                <a:ln>
                  <a:noFill/>
                </a:ln>
                <a:solidFill>
                  <a:srgbClr val="C9C2D1"/>
                </a:solidFill>
                <a:latin typeface="Times New Roman" pitchFamily="18"/>
                <a:ea typeface="Microsoft YaHei" pitchFamily="2"/>
                <a:cs typeface="Microsoft YaHei" pitchFamily="2"/>
              </a:rPr>
              <a:t>EKOLOGIA</a:t>
            </a:r>
          </a:p>
        </p:txBody>
      </p:sp>
      <p:sp>
        <p:nvSpPr>
          <p:cNvPr id="3" name="Dowolny kształt 2"/>
          <p:cNvSpPr/>
          <p:nvPr/>
        </p:nvSpPr>
        <p:spPr>
          <a:xfrm>
            <a:off x="3924360" y="4869000"/>
            <a:ext cx="4819680" cy="711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Mangal" pitchFamily="2"/>
            </a:endParaRPr>
          </a:p>
        </p:txBody>
      </p:sp>
      <p:sp>
        <p:nvSpPr>
          <p:cNvPr id="4" name="Dowolny kształt 3"/>
          <p:cNvSpPr/>
          <p:nvPr/>
        </p:nvSpPr>
        <p:spPr>
          <a:xfrm rot="10800000" flipV="1">
            <a:off x="4787640" y="5892481"/>
            <a:ext cx="4105080" cy="36827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Mangal" pitchFamily="2"/>
            </a:endParaRPr>
          </a:p>
        </p:txBody>
      </p:sp>
      <p:pic>
        <p:nvPicPr>
          <p:cNvPr id="5" name="Obraz 4"/>
          <p:cNvPicPr>
            <a:picLocks noChangeAspect="1"/>
          </p:cNvPicPr>
          <p:nvPr/>
        </p:nvPicPr>
        <p:blipFill>
          <a:blip r:embed="rId3" cstate="print">
            <a:alphaModFix/>
            <a:lum/>
          </a:blip>
          <a:srcRect/>
          <a:stretch>
            <a:fillRect/>
          </a:stretch>
        </p:blipFill>
        <p:spPr>
          <a:xfrm>
            <a:off x="2015999" y="1623960"/>
            <a:ext cx="5112000" cy="456804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Dowolny kształt 1"/>
          <p:cNvSpPr/>
          <p:nvPr/>
        </p:nvSpPr>
        <p:spPr>
          <a:xfrm>
            <a:off x="457200" y="404640"/>
            <a:ext cx="8229600" cy="590399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136440" marR="0" lvl="0" indent="0" algn="l" rtl="0" hangingPunct="1">
              <a:lnSpc>
                <a:spcPct val="10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200" b="1" i="0" u="sng" strike="noStrike" kern="1200" spc="0" baseline="0">
                <a:ln>
                  <a:noFill/>
                </a:ln>
                <a:solidFill>
                  <a:srgbClr val="FFFFFF"/>
                </a:solidFill>
                <a:uFillTx/>
                <a:latin typeface="Book Antiqua" pitchFamily="18"/>
                <a:ea typeface="Microsoft YaHei" pitchFamily="2"/>
                <a:cs typeface="Microsoft YaHei" pitchFamily="2"/>
              </a:rPr>
              <a:t>3. Nie zakłócać porządku panującego wokół nas</a:t>
            </a:r>
          </a:p>
          <a:p>
            <a:pPr marL="136440" marR="0" lvl="0" indent="0" algn="l" rtl="0" hangingPunct="1">
              <a:lnSpc>
                <a:spcPct val="10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endParaRPr lang="pl-PL" sz="2200" b="1" i="0" u="sng" strike="noStrike" kern="1200" spc="0" baseline="0">
              <a:ln>
                <a:noFill/>
              </a:ln>
              <a:solidFill>
                <a:srgbClr val="FFFFFF"/>
              </a:solidFill>
              <a:uFillTx/>
              <a:latin typeface="Book Antiqua" pitchFamily="18"/>
              <a:ea typeface="Microsoft YaHei" pitchFamily="2"/>
              <a:cs typeface="Microsoft YaHei" pitchFamily="2"/>
            </a:endParaRPr>
          </a:p>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Hałas przeszkadza nie tylko nam, ale i zwierzętom. Gdy krzyczymy w lesie zwierzęta płoszą się i mogą uciec z lasu. Przyroda żyje swoim rytmem i nie mamy prawa go zakłócać.</a:t>
            </a:r>
          </a:p>
          <a:p>
            <a:pPr marL="136440" marR="0" lvl="0" indent="0" algn="l" rtl="0" hangingPunct="1">
              <a:lnSpc>
                <a:spcPct val="10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endParaRPr lang="pl-PL" sz="2000" b="0" i="0" u="none" strike="noStrike" kern="1200" spc="0" baseline="0">
              <a:ln>
                <a:noFill/>
              </a:ln>
              <a:solidFill>
                <a:srgbClr val="FFFFFF"/>
              </a:solidFill>
              <a:latin typeface="Book Antiqua" pitchFamily="18"/>
              <a:ea typeface="Microsoft YaHei" pitchFamily="2"/>
              <a:cs typeface="Microsoft YaHei" pitchFamily="2"/>
            </a:endParaRPr>
          </a:p>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Nikt nie chciałby żeby ktoś przyszedł w odwiedziny i zaczął krzyczeć na cały dom. Tak samo odbierają to zwierzęta. Pozwólmy im cieszyć się ich „mieszkaniem”- lasem, jako czystym, spokojnym miejscem.</a:t>
            </a:r>
          </a:p>
          <a:p>
            <a:pPr marL="134640" marR="0" lvl="0" indent="0" algn="l" rtl="0" hangingPunct="1">
              <a:lnSpc>
                <a:spcPct val="100000"/>
              </a:lnSpc>
              <a:spcBef>
                <a:spcPts val="499"/>
              </a:spcBef>
              <a:spcAft>
                <a:spcPts val="0"/>
              </a:spcAft>
              <a:buNone/>
              <a:tabLst>
                <a:tab pos="134640" algn="l"/>
                <a:tab pos="583559" algn="l"/>
                <a:tab pos="1032839" algn="l"/>
                <a:tab pos="1482120" algn="l"/>
                <a:tab pos="1931400" algn="l"/>
                <a:tab pos="2380680" algn="l"/>
                <a:tab pos="2829960" algn="l"/>
                <a:tab pos="3279240" algn="l"/>
                <a:tab pos="3728520" algn="l"/>
                <a:tab pos="4177799" algn="l"/>
                <a:tab pos="4627080" algn="l"/>
                <a:tab pos="5076359" algn="l"/>
                <a:tab pos="5525640" algn="l"/>
                <a:tab pos="5974920" algn="l"/>
                <a:tab pos="6424200" algn="l"/>
                <a:tab pos="6873480" algn="l"/>
                <a:tab pos="7322760" algn="l"/>
                <a:tab pos="7772040" algn="l"/>
                <a:tab pos="8221319" algn="l"/>
                <a:tab pos="8670600" algn="l"/>
                <a:tab pos="9119880" algn="l"/>
              </a:tabLst>
            </a:pPr>
            <a:endParaRPr lang="pl-PL" sz="2000" b="0" i="0" u="none" strike="noStrike" kern="1200" spc="0" baseline="0">
              <a:ln>
                <a:noFill/>
              </a:ln>
              <a:solidFill>
                <a:srgbClr val="FFFFFF"/>
              </a:solidFill>
              <a:latin typeface="Book Antiqua" pitchFamily="18"/>
              <a:ea typeface="Microsoft YaHei" pitchFamily="2"/>
              <a:cs typeface="Microsoft YaHei" pitchFamily="2"/>
            </a:endParaRPr>
          </a:p>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W lesie zachowujmy spokój tzn. nie krzyczmy, nie hałasujmy, nie zaśmiecajmy.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0"/>
                                          </p:val>
                                        </p:tav>
                                        <p:tav tm="100000">
                                          <p:val>
                                            <p:strVal val="#ppt_h"/>
                                          </p:val>
                                        </p:tav>
                                      </p:tavLst>
                                    </p:anim>
                                    <p:animEffect transition="in" filter="fade">
                                      <p:cBhvr>
                                        <p:cTn id="9" dur="500"/>
                                        <p:tgtEl>
                                          <p:spTgt spid="2">
                                            <p:txEl>
                                              <p:pRg st="0" end="0"/>
                                            </p:txEl>
                                          </p:spTgt>
                                        </p:tgtEl>
                                      </p:cBhvr>
                                    </p:animEffect>
                                  </p:childTnLst>
                                </p:cTn>
                              </p:par>
                              <p:par>
                                <p:cTn id="10" presetClass="entr"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str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strVal val="0"/>
                                          </p:val>
                                        </p:tav>
                                        <p:tav tm="100000">
                                          <p:val>
                                            <p:strVal val="#ppt_h"/>
                                          </p:val>
                                        </p:tav>
                                      </p:tavLst>
                                    </p:anim>
                                    <p:animEffect transition="in" filter="fade">
                                      <p:cBhvr>
                                        <p:cTn id="14" dur="500"/>
                                        <p:tgtEl>
                                          <p:spTgt spid="2">
                                            <p:txEl>
                                              <p:pRg st="2" end="2"/>
                                            </p:txEl>
                                          </p:spTgt>
                                        </p:tgtEl>
                                      </p:cBhvr>
                                    </p:animEffect>
                                  </p:childTnLst>
                                </p:cTn>
                              </p:par>
                              <p:par>
                                <p:cTn id="15" presetClass="entr"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p:cTn id="17" dur="500" fill="hold"/>
                                        <p:tgtEl>
                                          <p:spTgt spid="2">
                                            <p:txEl>
                                              <p:pRg st="4" end="4"/>
                                            </p:txEl>
                                          </p:spTgt>
                                        </p:tgtEl>
                                        <p:attrNameLst>
                                          <p:attrName>ppt_w</p:attrName>
                                        </p:attrNameLst>
                                      </p:cBhvr>
                                      <p:tavLst>
                                        <p:tav tm="0">
                                          <p:val>
                                            <p:strVal val="0"/>
                                          </p:val>
                                        </p:tav>
                                        <p:tav tm="100000">
                                          <p:val>
                                            <p:strVal val="#ppt_w"/>
                                          </p:val>
                                        </p:tav>
                                      </p:tavLst>
                                    </p:anim>
                                    <p:anim calcmode="lin" valueType="num">
                                      <p:cBhvr>
                                        <p:cTn id="18" dur="500" fill="hold"/>
                                        <p:tgtEl>
                                          <p:spTgt spid="2">
                                            <p:txEl>
                                              <p:pRg st="4" end="4"/>
                                            </p:txEl>
                                          </p:spTgt>
                                        </p:tgtEl>
                                        <p:attrNameLst>
                                          <p:attrName>ppt_h</p:attrName>
                                        </p:attrNameLst>
                                      </p:cBhvr>
                                      <p:tavLst>
                                        <p:tav tm="0">
                                          <p:val>
                                            <p:strVal val="0"/>
                                          </p:val>
                                        </p:tav>
                                        <p:tav tm="100000">
                                          <p:val>
                                            <p:strVal val="#ppt_h"/>
                                          </p:val>
                                        </p:tav>
                                      </p:tavLst>
                                    </p:anim>
                                    <p:animEffect transition="in" filter="fade">
                                      <p:cBhvr>
                                        <p:cTn id="19" dur="500"/>
                                        <p:tgtEl>
                                          <p:spTgt spid="2">
                                            <p:txEl>
                                              <p:pRg st="4" end="4"/>
                                            </p:txEl>
                                          </p:spTgt>
                                        </p:tgtEl>
                                      </p:cBhvr>
                                    </p:animEffect>
                                  </p:childTnLst>
                                </p:cTn>
                              </p:par>
                              <p:par>
                                <p:cTn id="20" presetClass="entr"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 calcmode="lin" valueType="num">
                                      <p:cBhvr>
                                        <p:cTn id="22" dur="500" fill="hold"/>
                                        <p:tgtEl>
                                          <p:spTgt spid="2">
                                            <p:txEl>
                                              <p:pRg st="6" end="6"/>
                                            </p:txEl>
                                          </p:spTgt>
                                        </p:tgtEl>
                                        <p:attrNameLst>
                                          <p:attrName>ppt_w</p:attrName>
                                        </p:attrNameLst>
                                      </p:cBhvr>
                                      <p:tavLst>
                                        <p:tav tm="0">
                                          <p:val>
                                            <p:strVal val="0"/>
                                          </p:val>
                                        </p:tav>
                                        <p:tav tm="100000">
                                          <p:val>
                                            <p:strVal val="#ppt_w"/>
                                          </p:val>
                                        </p:tav>
                                      </p:tavLst>
                                    </p:anim>
                                    <p:anim calcmode="lin" valueType="num">
                                      <p:cBhvr>
                                        <p:cTn id="23" dur="500" fill="hold"/>
                                        <p:tgtEl>
                                          <p:spTgt spid="2">
                                            <p:txEl>
                                              <p:pRg st="6" end="6"/>
                                            </p:txEl>
                                          </p:spTgt>
                                        </p:tgtEl>
                                        <p:attrNameLst>
                                          <p:attrName>ppt_h</p:attrName>
                                        </p:attrNameLst>
                                      </p:cBhvr>
                                      <p:tavLst>
                                        <p:tav tm="0">
                                          <p:val>
                                            <p:strVal val="0"/>
                                          </p:val>
                                        </p:tav>
                                        <p:tav tm="100000">
                                          <p:val>
                                            <p:strVal val="#ppt_h"/>
                                          </p:val>
                                        </p:tav>
                                      </p:tavLst>
                                    </p:anim>
                                    <p:animEffect transition="in" filter="fade">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Dowolny kształt 1"/>
          <p:cNvSpPr/>
          <p:nvPr/>
        </p:nvSpPr>
        <p:spPr>
          <a:xfrm>
            <a:off x="457200" y="404640"/>
            <a:ext cx="8229600" cy="590399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136440" marR="0" lvl="0" indent="0" algn="l" rtl="0" hangingPunct="1">
              <a:lnSpc>
                <a:spcPct val="10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200" b="1" i="0" u="sng" strike="noStrike" kern="1200" spc="0" baseline="0">
                <a:ln>
                  <a:noFill/>
                </a:ln>
                <a:solidFill>
                  <a:srgbClr val="FFFFFF"/>
                </a:solidFill>
                <a:uFillTx/>
                <a:latin typeface="Book Antiqua" pitchFamily="18"/>
                <a:ea typeface="Microsoft YaHei" pitchFamily="2"/>
                <a:cs typeface="Microsoft YaHei" pitchFamily="2"/>
              </a:rPr>
              <a:t>4. Brać udział w akcjach na rzecz ochrony przyrody</a:t>
            </a:r>
          </a:p>
          <a:p>
            <a:pPr marL="136440" marR="0" lvl="0" indent="0" algn="l" rtl="0" hangingPunct="1">
              <a:lnSpc>
                <a:spcPct val="10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endParaRPr lang="pl-PL" sz="2000" b="0" i="0" u="none" strike="noStrike" kern="1200" spc="0" baseline="0">
              <a:ln>
                <a:noFill/>
              </a:ln>
              <a:solidFill>
                <a:srgbClr val="FFFFFF"/>
              </a:solidFill>
              <a:latin typeface="Book Antiqua" pitchFamily="18"/>
              <a:ea typeface="Microsoft YaHei" pitchFamily="2"/>
              <a:cs typeface="Microsoft YaHei" pitchFamily="2"/>
            </a:endParaRPr>
          </a:p>
          <a:p>
            <a:pPr marL="136440" marR="0" lvl="0" indent="0" algn="l" rtl="0" hangingPunct="1">
              <a:lnSpc>
                <a:spcPct val="10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Najpopularniejszą z akcji mających na celu ochronę przyrody jest akcja „Sprzątanie świata”. Nasza szkoła bierze w niej udział. Sprzątamy nie tylko w ramach tego przedsięwzięcia, ale również po prostu, bezinteresownie, aby wokół nas było przyjemnie i czysto. Dzięki temu teren wokół naszej szkoły i pobliskie tereny są wolne od śmieci.</a:t>
            </a:r>
          </a:p>
          <a:p>
            <a:pPr marL="136440" marR="0" lvl="0" indent="0" algn="l" rtl="0" hangingPunct="1">
              <a:lnSpc>
                <a:spcPct val="10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endParaRPr lang="pl-PL" sz="2000" b="0" i="0" u="none" strike="noStrike" kern="1200" spc="0" baseline="0">
              <a:ln>
                <a:noFill/>
              </a:ln>
              <a:solidFill>
                <a:srgbClr val="FFFFFF"/>
              </a:solidFill>
              <a:latin typeface="Book Antiqua" pitchFamily="18"/>
              <a:ea typeface="Microsoft YaHei" pitchFamily="2"/>
              <a:cs typeface="Microsoft YaHei" pitchFamily="2"/>
            </a:endParaRPr>
          </a:p>
          <a:p>
            <a:pPr marL="136440" marR="0" lvl="0" indent="0" algn="l" rtl="0" hangingPunct="1">
              <a:lnSpc>
                <a:spcPct val="10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200" b="1" i="0" u="sng" strike="noStrike" kern="1200" spc="0" baseline="0">
                <a:ln>
                  <a:noFill/>
                </a:ln>
                <a:solidFill>
                  <a:srgbClr val="FFFFFF"/>
                </a:solidFill>
                <a:uFillTx/>
                <a:latin typeface="Book Antiqua" pitchFamily="18"/>
                <a:ea typeface="Microsoft YaHei" pitchFamily="2"/>
                <a:cs typeface="Microsoft YaHei" pitchFamily="2"/>
              </a:rPr>
              <a:t>5. Szanować otaczającą nas przyrodę</a:t>
            </a:r>
          </a:p>
          <a:p>
            <a:pPr marL="136440" marR="0" lvl="0" indent="0" algn="l" rtl="0" hangingPunct="1">
              <a:lnSpc>
                <a:spcPct val="10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endParaRPr lang="pl-PL" sz="2000" b="0" i="0" u="none" strike="noStrike" kern="1200" spc="0" baseline="0">
              <a:ln>
                <a:noFill/>
              </a:ln>
              <a:solidFill>
                <a:srgbClr val="FFFFFF"/>
              </a:solidFill>
              <a:latin typeface="Book Antiqua" pitchFamily="18"/>
              <a:ea typeface="Microsoft YaHei" pitchFamily="2"/>
              <a:cs typeface="Microsoft YaHei" pitchFamily="2"/>
            </a:endParaRPr>
          </a:p>
          <a:p>
            <a:pPr marL="136440" marR="0" lvl="0" indent="0" algn="l" rtl="0" hangingPunct="1">
              <a:lnSpc>
                <a:spcPct val="10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Idąc leśną drogą napotykamy muchomora. I co? Większość dzieci nadepnie na niego, bo po co ma rosnąć? I tak nikt go nie zje. Ale przed wykonaniem „wyroku” jaki padł na tego muchomora, powinniśmy się zastanowić. Każda istota ma prawo do życia. To, że muchomor jest trujący nie gra roli. Podobnie jest z ludźmi. Mogą żyć osoby piękne i brzydkie.</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Class="entr"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circle(in)">
                                      <p:cBhvr>
                                        <p:cTn id="10" dur="2000"/>
                                        <p:tgtEl>
                                          <p:spTgt spid="2">
                                            <p:txEl>
                                              <p:pRg st="2" end="2"/>
                                            </p:txEl>
                                          </p:spTgt>
                                        </p:tgtEl>
                                      </p:cBhvr>
                                    </p:animEffect>
                                  </p:childTnLst>
                                </p:cTn>
                              </p:par>
                              <p:par>
                                <p:cTn id="11" presetClass="entr"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circle(in)">
                                      <p:cBhvr>
                                        <p:cTn id="13" dur="2000"/>
                                        <p:tgtEl>
                                          <p:spTgt spid="2">
                                            <p:txEl>
                                              <p:pRg st="4" end="4"/>
                                            </p:txEl>
                                          </p:spTgt>
                                        </p:tgtEl>
                                      </p:cBhvr>
                                    </p:animEffect>
                                  </p:childTnLst>
                                </p:cTn>
                              </p:par>
                              <p:par>
                                <p:cTn id="14" presetClass="entr"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circle(in)">
                                      <p:cBhvr>
                                        <p:cTn id="16"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Dowolny kształt 1"/>
          <p:cNvSpPr/>
          <p:nvPr/>
        </p:nvSpPr>
        <p:spPr>
          <a:xfrm>
            <a:off x="457200" y="404640"/>
            <a:ext cx="8229600" cy="590399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136440" marR="0" lvl="0" indent="0" algn="l" rtl="0" hangingPunct="1">
              <a:lnSpc>
                <a:spcPct val="10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200" b="1" i="0" u="sng" strike="noStrike" kern="1200" spc="0" baseline="0">
                <a:ln>
                  <a:noFill/>
                </a:ln>
                <a:solidFill>
                  <a:srgbClr val="FFFFFF"/>
                </a:solidFill>
                <a:uFillTx/>
                <a:latin typeface="Book Antiqua" pitchFamily="18"/>
                <a:ea typeface="Microsoft YaHei" pitchFamily="2"/>
                <a:cs typeface="Microsoft YaHei" pitchFamily="2"/>
              </a:rPr>
              <a:t>6. Robić ekologiczne zakupy</a:t>
            </a:r>
          </a:p>
          <a:p>
            <a:pPr marL="136440" marR="0" lvl="0" indent="0" algn="l" rtl="0" hangingPunct="1">
              <a:lnSpc>
                <a:spcPct val="10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endParaRPr lang="pl-PL" sz="2200" b="1" i="0" u="sng" strike="noStrike" kern="1200" spc="0" baseline="0">
              <a:ln>
                <a:noFill/>
              </a:ln>
              <a:solidFill>
                <a:srgbClr val="FFFFFF"/>
              </a:solidFill>
              <a:uFillTx/>
              <a:latin typeface="Book Antiqua" pitchFamily="18"/>
              <a:ea typeface="Microsoft YaHei" pitchFamily="2"/>
              <a:cs typeface="Microsoft YaHei" pitchFamily="2"/>
            </a:endParaRPr>
          </a:p>
          <a:p>
            <a:pPr marL="136440" marR="0" lvl="0" indent="0" algn="l" rtl="0" hangingPunct="1">
              <a:lnSpc>
                <a:spcPct val="10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W supermarketach, przy kasach można zauważyć foliowe torebki potocznie nazywane jednorazówkami, a pasty do zębów znajdują się w zbędnych papierowych opakowaniach. Takie formy opakowywania produktów są nieodłącznym elementem. </a:t>
            </a:r>
            <a:br>
              <a:rPr lang="pl-PL" sz="2000" b="0" i="0" u="none" strike="noStrike" kern="1200" spc="0" baseline="0">
                <a:ln>
                  <a:noFill/>
                </a:ln>
                <a:solidFill>
                  <a:srgbClr val="FFFFFF"/>
                </a:solidFill>
                <a:latin typeface="Book Antiqua" pitchFamily="18"/>
                <a:ea typeface="Microsoft YaHei" pitchFamily="2"/>
                <a:cs typeface="Microsoft YaHei" pitchFamily="2"/>
              </a:rPr>
            </a:br>
            <a:r>
              <a:rPr lang="pl-PL" sz="2000" b="0" i="0" u="none" strike="noStrike" kern="1200" spc="0" baseline="0">
                <a:ln>
                  <a:noFill/>
                </a:ln>
                <a:solidFill>
                  <a:srgbClr val="FFFFFF"/>
                </a:solidFill>
                <a:latin typeface="Book Antiqua" pitchFamily="18"/>
                <a:ea typeface="Microsoft YaHei" pitchFamily="2"/>
                <a:cs typeface="Microsoft YaHei" pitchFamily="2"/>
              </a:rPr>
              <a:t>W dzisiejszych czasach liczy się każdy kawałek papieru. Ważne jest dobro drzew, gdyż jest ich na świecie coraz mniej.</a:t>
            </a:r>
          </a:p>
          <a:p>
            <a:pPr marL="136440" marR="0" lvl="0" indent="0" algn="l" rtl="0" hangingPunct="1">
              <a:lnSpc>
                <a:spcPct val="10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endParaRPr lang="pl-PL" sz="2000" b="0" i="0" u="none" strike="noStrike" kern="1200" spc="0" baseline="0">
              <a:ln>
                <a:noFill/>
              </a:ln>
              <a:solidFill>
                <a:srgbClr val="FFFFFF"/>
              </a:solidFill>
              <a:latin typeface="Book Antiqua" pitchFamily="18"/>
              <a:ea typeface="Microsoft YaHei" pitchFamily="2"/>
              <a:cs typeface="Microsoft YaHei" pitchFamily="2"/>
            </a:endParaRPr>
          </a:p>
          <a:p>
            <a:pPr marL="136440" marR="0" lvl="0" indent="0" algn="l" rtl="0" hangingPunct="1">
              <a:lnSpc>
                <a:spcPct val="10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 Wybierając się a zakupy bierzmy ze sobą koszyk wiklinowy bądź torbę z materiału.</a:t>
            </a:r>
          </a:p>
          <a:p>
            <a:pPr marL="136440" marR="0" lvl="0" indent="0" algn="l" rtl="0" hangingPunct="1">
              <a:lnSpc>
                <a:spcPct val="10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 Unikajmy jednorazowych torebek.</a:t>
            </a:r>
          </a:p>
          <a:p>
            <a:pPr marL="136440" marR="0" lvl="0" indent="0" algn="l" rtl="0" hangingPunct="1">
              <a:lnSpc>
                <a:spcPct val="10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 Wybierajmy produkty bez dodatkowych opakowań np.: pastę do zębów bez papierowego opakowania.</a:t>
            </a:r>
          </a:p>
        </p:txBody>
      </p:sp>
    </p:spTree>
  </p:cSld>
  <p:clrMapOvr>
    <a:masterClrMapping/>
  </p:clrMapOvr>
  <p:transition spd="slow">
    <p:push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pic>
        <p:nvPicPr>
          <p:cNvPr id="2" name="Obraz 1"/>
          <p:cNvPicPr>
            <a:picLocks noChangeAspect="1"/>
          </p:cNvPicPr>
          <p:nvPr/>
        </p:nvPicPr>
        <p:blipFill>
          <a:blip r:embed="rId3" cstate="print">
            <a:alphaModFix/>
            <a:lum/>
          </a:blip>
          <a:srcRect/>
          <a:stretch>
            <a:fillRect/>
          </a:stretch>
        </p:blipFill>
        <p:spPr>
          <a:xfrm>
            <a:off x="689040" y="208080"/>
            <a:ext cx="7772400" cy="845999"/>
          </a:xfrm>
          <a:prstGeom prst="rect">
            <a:avLst/>
          </a:prstGeom>
          <a:noFill/>
          <a:ln>
            <a:noFill/>
          </a:ln>
        </p:spPr>
      </p:pic>
      <p:sp>
        <p:nvSpPr>
          <p:cNvPr id="3" name="Dowolny kształt 2"/>
          <p:cNvSpPr/>
          <p:nvPr/>
        </p:nvSpPr>
        <p:spPr>
          <a:xfrm>
            <a:off x="250920" y="907919"/>
            <a:ext cx="8821080" cy="56898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70000"/>
              </a:lnSpc>
              <a:spcBef>
                <a:spcPts val="420"/>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200" b="1" i="0" u="none" strike="noStrike" kern="1200" spc="0" baseline="0">
                <a:ln>
                  <a:noFill/>
                </a:ln>
                <a:solidFill>
                  <a:srgbClr val="FFFFFF"/>
                </a:solidFill>
                <a:latin typeface="Book Antiqua" pitchFamily="18"/>
                <a:ea typeface="Microsoft YaHei" pitchFamily="2"/>
                <a:cs typeface="Microsoft YaHei" pitchFamily="2"/>
              </a:rPr>
              <a:t>Dziura ozonowa </a:t>
            </a:r>
            <a:r>
              <a:rPr lang="pl-PL" sz="2200" b="0" i="0" u="none" strike="noStrike" kern="1200" spc="0" baseline="0">
                <a:ln>
                  <a:noFill/>
                </a:ln>
                <a:solidFill>
                  <a:srgbClr val="FFFFFF"/>
                </a:solidFill>
                <a:latin typeface="Book Antiqua" pitchFamily="18"/>
                <a:ea typeface="Microsoft YaHei" pitchFamily="2"/>
                <a:cs typeface="Microsoft YaHei" pitchFamily="2"/>
              </a:rPr>
              <a:t>jest to zjawisko polegające na zmniejszaniu się ilości ozonu w atmosferze przez freony. Jest to zjawisko niebezpieczne, ponieważ ozon jest odpowiedzialny za pochłanianie promieniowania ultrafioletowego docierającego do Ziemi ze Słońca. Promieniowanie to jest szkodliwe dla organizmów żywych.</a:t>
            </a:r>
          </a:p>
          <a:p>
            <a:pPr marL="0" marR="0" lvl="0" indent="0" algn="l" rtl="0" hangingPunct="1">
              <a:lnSpc>
                <a:spcPct val="70000"/>
              </a:lnSpc>
              <a:spcBef>
                <a:spcPts val="42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200" b="0" i="0" u="none" strike="noStrike" kern="1200" spc="0" baseline="0">
                <a:ln>
                  <a:noFill/>
                </a:ln>
                <a:solidFill>
                  <a:srgbClr val="FFFFFF"/>
                </a:solidFill>
                <a:latin typeface="Book Antiqua" pitchFamily="18"/>
                <a:ea typeface="Microsoft YaHei" pitchFamily="2"/>
                <a:cs typeface="Microsoft YaHei" pitchFamily="2"/>
              </a:rPr>
              <a:t> Prowadzi do uszkodzeń komórek, poprzez oparzenia skóry. Może powodować zmiany w ich materiale genetycznym i wywoływać tym samym choroby nowotworowe (m. in. czerniak). Nadmiar promieniowania UV przyczynia się także do osłabienia odporności organizmów, a w konsekwencji zwiększenia ryzyka zarażenia chorobami wirusowymi i pasożytniczymi. Przyspiesza także procesy starzenia się skóry. Jest również niebezpieczny dla oczu - może być przyczyną m. in. zaćmy</a:t>
            </a:r>
            <a:r>
              <a:rPr lang="pl-PL" sz="1700" b="0" i="0" u="none" strike="noStrike" kern="1200" spc="0" baseline="0">
                <a:ln>
                  <a:noFill/>
                </a:ln>
                <a:solidFill>
                  <a:srgbClr val="FFFFFF"/>
                </a:solidFill>
                <a:latin typeface="Book Antiqua" pitchFamily="18"/>
                <a:ea typeface="Microsoft YaHei" pitchFamily="2"/>
                <a:cs typeface="Microsoft YaHei" pitchFamily="2"/>
              </a:rPr>
              <a:t>.</a:t>
            </a:r>
          </a:p>
          <a:p>
            <a:pPr marL="545760" marR="0" lvl="0" indent="-409320" algn="l" rtl="0" hangingPunct="1">
              <a:lnSpc>
                <a:spcPct val="70000"/>
              </a:lnSpc>
              <a:spcBef>
                <a:spcPts val="420"/>
              </a:spcBef>
              <a:spcAft>
                <a:spcPts val="0"/>
              </a:spcAft>
              <a:buNone/>
              <a:tabLst>
                <a:tab pos="545760" algn="l"/>
                <a:tab pos="994679" algn="l"/>
                <a:tab pos="1443959" algn="l"/>
                <a:tab pos="1893240" algn="l"/>
                <a:tab pos="2342520" algn="l"/>
                <a:tab pos="2791800" algn="l"/>
                <a:tab pos="3241080" algn="l"/>
                <a:tab pos="3690360" algn="l"/>
                <a:tab pos="4139640" algn="l"/>
                <a:tab pos="4588919" algn="l"/>
                <a:tab pos="5038200" algn="l"/>
                <a:tab pos="5487479" algn="l"/>
                <a:tab pos="5936760" algn="l"/>
                <a:tab pos="6386040" algn="l"/>
                <a:tab pos="6835320" algn="l"/>
                <a:tab pos="7284600" algn="l"/>
                <a:tab pos="7733880" algn="l"/>
                <a:tab pos="8183160" algn="l"/>
                <a:tab pos="8632439" algn="l"/>
                <a:tab pos="9081720" algn="l"/>
                <a:tab pos="9531000" algn="l"/>
              </a:tabLst>
            </a:pPr>
            <a:endParaRPr lang="pl-PL" sz="1700" b="0" i="0" u="none" strike="noStrike" kern="1200" spc="0" baseline="0">
              <a:ln>
                <a:noFill/>
              </a:ln>
              <a:solidFill>
                <a:srgbClr val="FFFFFF"/>
              </a:solidFill>
              <a:latin typeface="Book Antiqua" pitchFamily="18"/>
              <a:ea typeface="Microsoft YaHei" pitchFamily="2"/>
              <a:cs typeface="Microsoft YaHei" pitchFamily="2"/>
            </a:endParaRPr>
          </a:p>
          <a:p>
            <a:pPr marL="547560" marR="0" lvl="0" indent="-409680" algn="l" rtl="0" hangingPunct="1">
              <a:lnSpc>
                <a:spcPct val="70000"/>
              </a:lnSpc>
              <a:spcBef>
                <a:spcPts val="420"/>
              </a:spcBef>
              <a:spcAft>
                <a:spcPts val="0"/>
              </a:spcAft>
              <a:buNone/>
              <a:tabLst>
                <a:tab pos="547560" algn="l"/>
                <a:tab pos="996479" algn="l"/>
                <a:tab pos="1445759" algn="l"/>
                <a:tab pos="1895040" algn="l"/>
                <a:tab pos="2344320" algn="l"/>
                <a:tab pos="2793600" algn="l"/>
                <a:tab pos="3242880" algn="l"/>
                <a:tab pos="3692160" algn="l"/>
                <a:tab pos="4141440" algn="l"/>
                <a:tab pos="4590719" algn="l"/>
                <a:tab pos="5040000" algn="l"/>
                <a:tab pos="5489279" algn="l"/>
                <a:tab pos="5938560" algn="l"/>
                <a:tab pos="6387840" algn="l"/>
                <a:tab pos="6837120" algn="l"/>
                <a:tab pos="7286400" algn="l"/>
                <a:tab pos="7735680" algn="l"/>
                <a:tab pos="8184960" algn="l"/>
                <a:tab pos="8634239" algn="l"/>
                <a:tab pos="9083520" algn="l"/>
                <a:tab pos="9532800" algn="l"/>
              </a:tabLst>
            </a:pPr>
            <a:endParaRPr lang="pl-PL" sz="1700" b="0" i="0" u="none" strike="noStrike" kern="1200" spc="0" baseline="0">
              <a:ln>
                <a:noFill/>
              </a:ln>
              <a:solidFill>
                <a:srgbClr val="FFFFFF"/>
              </a:solidFill>
              <a:latin typeface="Book Antiqua" pitchFamily="18"/>
              <a:ea typeface="Microsoft YaHei" pitchFamily="2"/>
              <a:cs typeface="Microsoft YaHei" pitchFamily="2"/>
            </a:endParaRPr>
          </a:p>
        </p:txBody>
      </p:sp>
      <p:pic>
        <p:nvPicPr>
          <p:cNvPr id="4" name="Obraz 3"/>
          <p:cNvPicPr>
            <a:picLocks noChangeAspect="1"/>
          </p:cNvPicPr>
          <p:nvPr/>
        </p:nvPicPr>
        <p:blipFill>
          <a:blip r:embed="rId4" cstate="print">
            <a:alphaModFix/>
            <a:lum/>
          </a:blip>
          <a:srcRect/>
          <a:stretch>
            <a:fillRect/>
          </a:stretch>
        </p:blipFill>
        <p:spPr>
          <a:xfrm>
            <a:off x="4608000" y="4031999"/>
            <a:ext cx="4536000" cy="280692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ppt_x</p:attrName>
                                        </p:attrNameLst>
                                      </p:cBhvr>
                                      <p:tavLst>
                                        <p:tav tm="0">
                                          <p:val>
                                            <p:strVal val="#ppt_x"/>
                                          </p:val>
                                        </p:tav>
                                        <p:tav tm="100000">
                                          <p:val>
                                            <p:strVal val="#ppt_x"/>
                                          </p:val>
                                        </p:tav>
                                      </p:tavLst>
                                    </p:anim>
                                    <p:anim calcmode="lin" valueType="num">
                                      <p:cBhvr>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Horizontal)">
                                      <p:cBhvr>
                                        <p:cTn id="13" dur="500"/>
                                        <p:tgtEl>
                                          <p:spTgt spid="3">
                                            <p:txEl>
                                              <p:pRg st="0" end="0"/>
                                            </p:txEl>
                                          </p:spTgt>
                                        </p:tgtEl>
                                      </p:cBhvr>
                                    </p:animEffect>
                                  </p:childTnLst>
                                </p:cTn>
                              </p:par>
                              <p:par>
                                <p:cTn id="14" presetClass="entr"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xit" fill="hold" nodeType="clickEffect">
                                  <p:stCondLst>
                                    <p:cond delay="0"/>
                                  </p:stCondLst>
                                  <p:childTnLst>
                                    <p:animEffect transition="out" filter="box(in)">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2" name="Obraz 1"/>
          <p:cNvPicPr>
            <a:picLocks noChangeAspect="1"/>
          </p:cNvPicPr>
          <p:nvPr/>
        </p:nvPicPr>
        <p:blipFill>
          <a:blip r:embed="rId3" cstate="print">
            <a:alphaModFix/>
            <a:lum/>
          </a:blip>
          <a:srcRect/>
          <a:stretch>
            <a:fillRect/>
          </a:stretch>
        </p:blipFill>
        <p:spPr>
          <a:xfrm>
            <a:off x="689040" y="262080"/>
            <a:ext cx="7772400" cy="865080"/>
          </a:xfrm>
          <a:prstGeom prst="rect">
            <a:avLst/>
          </a:prstGeom>
          <a:noFill/>
          <a:ln>
            <a:noFill/>
          </a:ln>
        </p:spPr>
      </p:pic>
      <p:sp>
        <p:nvSpPr>
          <p:cNvPr id="3" name="Dowolny kształt 2"/>
          <p:cNvSpPr/>
          <p:nvPr/>
        </p:nvSpPr>
        <p:spPr>
          <a:xfrm>
            <a:off x="179280" y="1700280"/>
            <a:ext cx="3384720" cy="46828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90000"/>
              </a:lnSpc>
              <a:spcBef>
                <a:spcPts val="476"/>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1900" b="1" i="0" u="none" strike="noStrike" kern="1200" spc="0" baseline="0">
                <a:ln>
                  <a:noFill/>
                </a:ln>
                <a:solidFill>
                  <a:srgbClr val="FFFFFF"/>
                </a:solidFill>
                <a:latin typeface="Book Antiqua" pitchFamily="18"/>
                <a:ea typeface="Microsoft YaHei" pitchFamily="2"/>
                <a:cs typeface="Microsoft YaHei" pitchFamily="2"/>
              </a:rPr>
              <a:t>Efekt cieplarniany -</a:t>
            </a:r>
            <a:r>
              <a:rPr lang="pl-PL" sz="1900" b="0" i="0" u="none" strike="noStrike" kern="1200" spc="0" baseline="0">
                <a:ln>
                  <a:noFill/>
                </a:ln>
                <a:solidFill>
                  <a:srgbClr val="FFFFFF"/>
                </a:solidFill>
                <a:latin typeface="Book Antiqua" pitchFamily="18"/>
                <a:ea typeface="Microsoft YaHei" pitchFamily="2"/>
                <a:cs typeface="Microsoft YaHei" pitchFamily="2"/>
              </a:rPr>
              <a:t> wzrost temperatury planety spowodowany zwiększoną koncentracją dwutlenku węgla (lub innych gazów - tzw. gazów cieplarnianych), jeden </a:t>
            </a:r>
            <a:br>
              <a:rPr lang="pl-PL" sz="1900" b="0" i="0" u="none" strike="noStrike" kern="1200" spc="0" baseline="0">
                <a:ln>
                  <a:noFill/>
                </a:ln>
                <a:solidFill>
                  <a:srgbClr val="FFFFFF"/>
                </a:solidFill>
                <a:latin typeface="Book Antiqua" pitchFamily="18"/>
                <a:ea typeface="Microsoft YaHei" pitchFamily="2"/>
                <a:cs typeface="Microsoft YaHei" pitchFamily="2"/>
              </a:rPr>
            </a:br>
            <a:r>
              <a:rPr lang="pl-PL" sz="1900" b="0" i="0" u="none" strike="noStrike" kern="1200" spc="0" baseline="0">
                <a:ln>
                  <a:noFill/>
                </a:ln>
                <a:solidFill>
                  <a:srgbClr val="FFFFFF"/>
                </a:solidFill>
                <a:latin typeface="Book Antiqua" pitchFamily="18"/>
                <a:ea typeface="Microsoft YaHei" pitchFamily="2"/>
                <a:cs typeface="Microsoft YaHei" pitchFamily="2"/>
              </a:rPr>
              <a:t>z negatywnych skutków skażenia środowiska naturalnego.</a:t>
            </a:r>
          </a:p>
          <a:p>
            <a:pPr marL="0" marR="0" lvl="0" indent="0" algn="l" rtl="0" hangingPunct="1">
              <a:lnSpc>
                <a:spcPct val="90000"/>
              </a:lnSpc>
              <a:spcBef>
                <a:spcPts val="476"/>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1900" b="0" i="0" u="none" strike="noStrike" kern="1200" spc="0" baseline="0">
                <a:ln>
                  <a:noFill/>
                </a:ln>
                <a:solidFill>
                  <a:srgbClr val="FFFFFF"/>
                </a:solidFill>
                <a:latin typeface="Book Antiqua" pitchFamily="18"/>
                <a:ea typeface="Microsoft YaHei" pitchFamily="2"/>
                <a:cs typeface="Microsoft YaHei" pitchFamily="2"/>
              </a:rPr>
              <a:t>Zmiany powodujące wzrost roli efektu cieplarnianego mogą być jedną z przyczyn globalnego ocieplenia.</a:t>
            </a:r>
            <a:br>
              <a:rPr lang="pl-PL" sz="1900" b="0" i="0" u="none" strike="noStrike" kern="1200" spc="0" baseline="0">
                <a:ln>
                  <a:noFill/>
                </a:ln>
                <a:solidFill>
                  <a:srgbClr val="FFFFFF"/>
                </a:solidFill>
                <a:latin typeface="Book Antiqua" pitchFamily="18"/>
                <a:ea typeface="Microsoft YaHei" pitchFamily="2"/>
                <a:cs typeface="Microsoft YaHei" pitchFamily="2"/>
              </a:rPr>
            </a:br>
            <a:endParaRPr lang="pl-PL" sz="1900" b="0" i="0" u="none" strike="noStrike" kern="1200" spc="0" baseline="0">
              <a:ln>
                <a:noFill/>
              </a:ln>
              <a:solidFill>
                <a:srgbClr val="FFFFFF"/>
              </a:solidFill>
              <a:latin typeface="Book Antiqua" pitchFamily="18"/>
              <a:ea typeface="Microsoft YaHei" pitchFamily="2"/>
              <a:cs typeface="Microsoft YaHei" pitchFamily="2"/>
            </a:endParaRPr>
          </a:p>
        </p:txBody>
      </p:sp>
      <p:pic>
        <p:nvPicPr>
          <p:cNvPr id="4" name="Obraz 3"/>
          <p:cNvPicPr>
            <a:picLocks noChangeAspect="1"/>
          </p:cNvPicPr>
          <p:nvPr/>
        </p:nvPicPr>
        <p:blipFill>
          <a:blip r:embed="rId4" cstate="print">
            <a:alphaModFix/>
            <a:lum/>
          </a:blip>
          <a:srcRect/>
          <a:stretch>
            <a:fillRect/>
          </a:stretch>
        </p:blipFill>
        <p:spPr>
          <a:xfrm>
            <a:off x="3679920" y="1773360"/>
            <a:ext cx="5278320" cy="3959279"/>
          </a:xfrm>
          <a:prstGeom prst="rect">
            <a:avLst/>
          </a:prstGeom>
          <a:noFill/>
          <a:ln>
            <a:noFill/>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 fill="hold">
                                          <p:stCondLst>
                                            <p:cond delay="0"/>
                                          </p:stCondLst>
                                        </p:cTn>
                                        <p:tgtEl>
                                          <p:spTgt spid="2"/>
                                        </p:tgtEl>
                                        <p:attrNameLst>
                                          <p:attrName>r</p:attrName>
                                        </p:attrNameLst>
                                      </p:cBhvr>
                                      <p:tavLst>
                                        <p:tav tm="0">
                                          <p:val>
                                            <p:strVal val="-90"/>
                                          </p:val>
                                        </p:tav>
                                        <p:tav tm="100000">
                                          <p:val>
                                            <p:strVal val="0"/>
                                          </p:val>
                                        </p:tav>
                                      </p:tavLst>
                                    </p:anim>
                                    <p:anim calcmode="lin" valueType="num">
                                      <p:cBhvr>
                                        <p:cTn id="8" dur="500" decel="5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Class="entr"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xit" fill="hold" nodeType="clickEffect">
                                  <p:stCondLst>
                                    <p:cond delay="0"/>
                                  </p:stCondLst>
                                  <p:childTnLst>
                                    <p:anim calcmode="lin" valueType="num">
                                      <p:cBhvr>
                                        <p:cTn id="28" dur="5000"/>
                                        <p:tgtEl>
                                          <p:spTgt spid="4"/>
                                        </p:tgtEl>
                                        <p:attrNameLst>
                                          <p:attrName>ppt_x</p:attrName>
                                        </p:attrNameLst>
                                      </p:cBhvr>
                                      <p:tavLst>
                                        <p:tav tm="0">
                                          <p:val>
                                            <p:strVal val="#ppt_x"/>
                                          </p:val>
                                        </p:tav>
                                        <p:tav tm="100000">
                                          <p:val>
                                            <p:strVal val="#ppt_x"/>
                                          </p:val>
                                        </p:tav>
                                      </p:tavLst>
                                    </p:anim>
                                    <p:anim calcmode="lin" valueType="num">
                                      <p:cBhvr>
                                        <p:cTn id="29" dur="5000"/>
                                        <p:tgtEl>
                                          <p:spTgt spid="4"/>
                                        </p:tgtEl>
                                        <p:attrNameLst>
                                          <p:attrName>ppt_y</p:attrName>
                                        </p:attrNameLst>
                                      </p:cBhvr>
                                      <p:tavLst>
                                        <p:tav tm="0">
                                          <p:val>
                                            <p:strVal val="#ppt_y"/>
                                          </p:val>
                                        </p:tav>
                                        <p:tav tm="100000">
                                          <p:val>
                                            <p:strVal val="1+#ppt_h/2"/>
                                          </p:val>
                                        </p:tav>
                                      </p:tavLst>
                                    </p:anim>
                                    <p:set>
                                      <p:cBhvr>
                                        <p:cTn id="30"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pic>
        <p:nvPicPr>
          <p:cNvPr id="2" name="Obraz 1"/>
          <p:cNvPicPr>
            <a:picLocks noChangeAspect="1"/>
          </p:cNvPicPr>
          <p:nvPr/>
        </p:nvPicPr>
        <p:blipFill>
          <a:blip r:embed="rId3" cstate="print">
            <a:alphaModFix/>
            <a:lum/>
          </a:blip>
          <a:srcRect/>
          <a:stretch>
            <a:fillRect/>
          </a:stretch>
        </p:blipFill>
        <p:spPr>
          <a:xfrm>
            <a:off x="689040" y="189000"/>
            <a:ext cx="7772400" cy="834839"/>
          </a:xfrm>
          <a:prstGeom prst="rect">
            <a:avLst/>
          </a:prstGeom>
          <a:noFill/>
          <a:ln>
            <a:noFill/>
          </a:ln>
        </p:spPr>
      </p:pic>
      <p:sp>
        <p:nvSpPr>
          <p:cNvPr id="3" name="Dowolny kształt 2"/>
          <p:cNvSpPr/>
          <p:nvPr/>
        </p:nvSpPr>
        <p:spPr>
          <a:xfrm>
            <a:off x="0" y="1052640"/>
            <a:ext cx="9144000" cy="56894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90000"/>
              </a:lnSpc>
              <a:spcBef>
                <a:spcPts val="451"/>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1800" b="0" i="0" u="none" strike="noStrike" kern="1200" spc="0" baseline="0">
                <a:ln>
                  <a:noFill/>
                </a:ln>
                <a:solidFill>
                  <a:srgbClr val="FFFFFF"/>
                </a:solidFill>
                <a:latin typeface="Book Antiqua" pitchFamily="18"/>
                <a:ea typeface="Microsoft YaHei" pitchFamily="2"/>
                <a:cs typeface="Microsoft YaHei" pitchFamily="2"/>
              </a:rPr>
              <a:t>Kwaśne deszcze - opady atmosferyczne zawierające w kroplach wody zaabsorbowane gazy - dwutlenek siarki (SO2), tlenki azotu i inne bezwodniki kwasowe oraz produkty ich reakcji w atmosferze - słabe roztwory kwasu siarkowego (IV), znacznie groźniejszego kwasu siarkowego (VI), kwasu azotowego (V).</a:t>
            </a:r>
          </a:p>
          <a:p>
            <a:pPr marL="545760" marR="0" lvl="0" indent="-409320" algn="l" rtl="0" hangingPunct="1">
              <a:lnSpc>
                <a:spcPct val="90000"/>
              </a:lnSpc>
              <a:spcBef>
                <a:spcPts val="451"/>
              </a:spcBef>
              <a:spcAft>
                <a:spcPts val="0"/>
              </a:spcAft>
              <a:buNone/>
              <a:tabLst>
                <a:tab pos="545760" algn="l"/>
                <a:tab pos="994679" algn="l"/>
                <a:tab pos="1443959" algn="l"/>
                <a:tab pos="1893240" algn="l"/>
                <a:tab pos="2342520" algn="l"/>
                <a:tab pos="2791800" algn="l"/>
                <a:tab pos="3241080" algn="l"/>
                <a:tab pos="3690360" algn="l"/>
                <a:tab pos="4139640" algn="l"/>
                <a:tab pos="4588919" algn="l"/>
                <a:tab pos="5038200" algn="l"/>
                <a:tab pos="5487479" algn="l"/>
                <a:tab pos="5936760" algn="l"/>
                <a:tab pos="6386040" algn="l"/>
                <a:tab pos="6835320" algn="l"/>
                <a:tab pos="7284600" algn="l"/>
                <a:tab pos="7733880" algn="l"/>
                <a:tab pos="8183160" algn="l"/>
                <a:tab pos="8632439" algn="l"/>
                <a:tab pos="9081720" algn="l"/>
                <a:tab pos="9531000" algn="l"/>
              </a:tabLst>
            </a:pPr>
            <a:endParaRPr lang="pl-PL" sz="1800" b="0" i="0" u="none" strike="noStrike" kern="1200" spc="0" baseline="0">
              <a:ln>
                <a:noFill/>
              </a:ln>
              <a:solidFill>
                <a:srgbClr val="FFFFFF"/>
              </a:solidFill>
              <a:latin typeface="Book Antiqua" pitchFamily="18"/>
              <a:ea typeface="Microsoft YaHei" pitchFamily="2"/>
              <a:cs typeface="Microsoft YaHei" pitchFamily="2"/>
            </a:endParaRPr>
          </a:p>
          <a:p>
            <a:pPr marL="0" marR="0" lvl="0" indent="0" algn="l" rtl="0" hangingPunct="1">
              <a:lnSpc>
                <a:spcPct val="90000"/>
              </a:lnSpc>
              <a:spcBef>
                <a:spcPts val="451"/>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1800" b="0" i="0" u="none" strike="noStrike" kern="1200" spc="0" baseline="0">
                <a:ln>
                  <a:noFill/>
                </a:ln>
                <a:solidFill>
                  <a:srgbClr val="FFFFFF"/>
                </a:solidFill>
                <a:latin typeface="Book Antiqua" pitchFamily="18"/>
                <a:ea typeface="Microsoft YaHei" pitchFamily="2"/>
                <a:cs typeface="Microsoft YaHei" pitchFamily="2"/>
              </a:rPr>
              <a:t>Powstają głównie na obszarach, gdzie atmosfera jest narażona na długotrwałą emisję dwutlenku siarki i tlenków azotu, zarówno ze źródeł naturalnych, np. czynnych wulkanów, jak również sztucznych - spaliny powstające w wyniku spalania zasiarczonych paliw - węgla brunatnego i kamiennego.</a:t>
            </a:r>
          </a:p>
          <a:p>
            <a:pPr marL="545760" marR="0" lvl="0" indent="-409320" algn="l" rtl="0" hangingPunct="1">
              <a:lnSpc>
                <a:spcPct val="90000"/>
              </a:lnSpc>
              <a:spcBef>
                <a:spcPts val="451"/>
              </a:spcBef>
              <a:spcAft>
                <a:spcPts val="0"/>
              </a:spcAft>
              <a:buNone/>
              <a:tabLst>
                <a:tab pos="545760" algn="l"/>
                <a:tab pos="994679" algn="l"/>
                <a:tab pos="1443959" algn="l"/>
                <a:tab pos="1893240" algn="l"/>
                <a:tab pos="2342520" algn="l"/>
                <a:tab pos="2791800" algn="l"/>
                <a:tab pos="3241080" algn="l"/>
                <a:tab pos="3690360" algn="l"/>
                <a:tab pos="4139640" algn="l"/>
                <a:tab pos="4588919" algn="l"/>
                <a:tab pos="5038200" algn="l"/>
                <a:tab pos="5487479" algn="l"/>
                <a:tab pos="5936760" algn="l"/>
                <a:tab pos="6386040" algn="l"/>
                <a:tab pos="6835320" algn="l"/>
                <a:tab pos="7284600" algn="l"/>
                <a:tab pos="7733880" algn="l"/>
                <a:tab pos="8183160" algn="l"/>
                <a:tab pos="8632439" algn="l"/>
                <a:tab pos="9081720" algn="l"/>
                <a:tab pos="9531000" algn="l"/>
              </a:tabLst>
            </a:pPr>
            <a:endParaRPr lang="pl-PL" sz="1800" b="0" i="0" u="none" strike="noStrike" kern="1200" spc="0" baseline="0">
              <a:ln>
                <a:noFill/>
              </a:ln>
              <a:solidFill>
                <a:srgbClr val="FFFFFF"/>
              </a:solidFill>
              <a:latin typeface="Book Antiqua" pitchFamily="18"/>
              <a:ea typeface="Microsoft YaHei" pitchFamily="2"/>
              <a:cs typeface="Microsoft YaHei" pitchFamily="2"/>
            </a:endParaRPr>
          </a:p>
          <a:p>
            <a:pPr marL="0" marR="0" lvl="0" indent="0" algn="l" rtl="0" hangingPunct="1">
              <a:lnSpc>
                <a:spcPct val="90000"/>
              </a:lnSpc>
              <a:spcBef>
                <a:spcPts val="451"/>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1800" b="1" i="0" u="none" strike="noStrike" kern="1200" spc="0" baseline="0">
                <a:ln>
                  <a:noFill/>
                </a:ln>
                <a:solidFill>
                  <a:srgbClr val="FFFFFF"/>
                </a:solidFill>
                <a:latin typeface="Book Antiqua" pitchFamily="18"/>
                <a:ea typeface="Microsoft YaHei" pitchFamily="2"/>
                <a:cs typeface="Microsoft YaHei" pitchFamily="2"/>
              </a:rPr>
              <a:t>Skutki:</a:t>
            </a:r>
          </a:p>
          <a:p>
            <a:pPr marL="0" marR="0" lvl="1" indent="0" algn="l" rtl="0" hangingPunct="1">
              <a:lnSpc>
                <a:spcPct val="90000"/>
              </a:lnSpc>
              <a:spcBef>
                <a:spcPts val="400"/>
              </a:spcBef>
              <a:spcAft>
                <a:spcPts val="0"/>
              </a:spcAft>
              <a:buClr>
                <a:srgbClr val="FFFFFF"/>
              </a:buClr>
              <a:buSzPct val="80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1600" b="0" i="0" u="none" strike="noStrike" kern="1200" spc="0" baseline="0">
                <a:ln>
                  <a:noFill/>
                </a:ln>
                <a:solidFill>
                  <a:srgbClr val="FFFFFF"/>
                </a:solidFill>
                <a:latin typeface="Book Antiqua" pitchFamily="18"/>
                <a:ea typeface="Microsoft YaHei" pitchFamily="2"/>
                <a:cs typeface="Microsoft YaHei" pitchFamily="2"/>
              </a:rPr>
              <a:t>negatywny wpływ na faunę i florę</a:t>
            </a:r>
          </a:p>
          <a:p>
            <a:pPr marL="0" marR="0" lvl="1" indent="0" algn="l" rtl="0" hangingPunct="1">
              <a:lnSpc>
                <a:spcPct val="90000"/>
              </a:lnSpc>
              <a:spcBef>
                <a:spcPts val="400"/>
              </a:spcBef>
              <a:spcAft>
                <a:spcPts val="0"/>
              </a:spcAft>
              <a:buClr>
                <a:srgbClr val="FFFFFF"/>
              </a:buClr>
              <a:buSzPct val="80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1600" b="0" i="0" u="none" strike="noStrike" kern="1200" spc="0" baseline="0">
                <a:ln>
                  <a:noFill/>
                </a:ln>
                <a:solidFill>
                  <a:srgbClr val="FFFFFF"/>
                </a:solidFill>
                <a:latin typeface="Book Antiqua" pitchFamily="18"/>
                <a:ea typeface="Microsoft YaHei" pitchFamily="2"/>
                <a:cs typeface="Microsoft YaHei" pitchFamily="2"/>
              </a:rPr>
              <a:t>liczne choroby układu oddechowego</a:t>
            </a:r>
          </a:p>
          <a:p>
            <a:pPr marL="0" marR="0" lvl="1" indent="0" algn="l" rtl="0" hangingPunct="1">
              <a:lnSpc>
                <a:spcPct val="90000"/>
              </a:lnSpc>
              <a:spcBef>
                <a:spcPts val="400"/>
              </a:spcBef>
              <a:spcAft>
                <a:spcPts val="0"/>
              </a:spcAft>
              <a:buClr>
                <a:srgbClr val="FFFFFF"/>
              </a:buClr>
              <a:buSzPct val="80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1600" b="0" i="0" u="none" strike="noStrike" kern="1200" spc="0" baseline="0">
                <a:ln>
                  <a:noFill/>
                </a:ln>
                <a:solidFill>
                  <a:srgbClr val="FFFFFF"/>
                </a:solidFill>
                <a:latin typeface="Book Antiqua" pitchFamily="18"/>
                <a:ea typeface="Microsoft YaHei" pitchFamily="2"/>
                <a:cs typeface="Microsoft YaHei" pitchFamily="2"/>
              </a:rPr>
              <a:t>przyspieszają korozję różnego konstrukcji </a:t>
            </a:r>
            <a:br>
              <a:rPr lang="pl-PL" sz="1600" b="0" i="0" u="none" strike="noStrike" kern="1200" spc="0" baseline="0">
                <a:ln>
                  <a:noFill/>
                </a:ln>
                <a:solidFill>
                  <a:srgbClr val="FFFFFF"/>
                </a:solidFill>
                <a:latin typeface="Book Antiqua" pitchFamily="18"/>
                <a:ea typeface="Microsoft YaHei" pitchFamily="2"/>
                <a:cs typeface="Microsoft YaHei" pitchFamily="2"/>
              </a:rPr>
            </a:br>
            <a:r>
              <a:rPr lang="pl-PL" sz="1600" b="0" i="0" u="none" strike="noStrike" kern="1200" spc="0" baseline="0">
                <a:ln>
                  <a:noFill/>
                </a:ln>
                <a:solidFill>
                  <a:srgbClr val="FFFFFF"/>
                </a:solidFill>
                <a:latin typeface="Book Antiqua" pitchFamily="18"/>
                <a:ea typeface="Microsoft YaHei" pitchFamily="2"/>
                <a:cs typeface="Microsoft YaHei" pitchFamily="2"/>
              </a:rPr>
              <a:t>metalowych oraz zabytków.</a:t>
            </a:r>
          </a:p>
          <a:p>
            <a:pPr marL="545760" marR="0" lvl="0" indent="-409320" algn="l" rtl="0" hangingPunct="1">
              <a:lnSpc>
                <a:spcPct val="90000"/>
              </a:lnSpc>
              <a:spcBef>
                <a:spcPts val="400"/>
              </a:spcBef>
              <a:spcAft>
                <a:spcPts val="0"/>
              </a:spcAft>
              <a:buNone/>
              <a:tabLst>
                <a:tab pos="545760" algn="l"/>
                <a:tab pos="994679" algn="l"/>
                <a:tab pos="1443959" algn="l"/>
                <a:tab pos="1893240" algn="l"/>
                <a:tab pos="2342520" algn="l"/>
                <a:tab pos="2791800" algn="l"/>
                <a:tab pos="3241080" algn="l"/>
                <a:tab pos="3690360" algn="l"/>
                <a:tab pos="4139640" algn="l"/>
                <a:tab pos="4588919" algn="l"/>
                <a:tab pos="5038200" algn="l"/>
                <a:tab pos="5487479" algn="l"/>
                <a:tab pos="5936760" algn="l"/>
                <a:tab pos="6386040" algn="l"/>
                <a:tab pos="6835320" algn="l"/>
                <a:tab pos="7284600" algn="l"/>
                <a:tab pos="7733880" algn="l"/>
                <a:tab pos="8183160" algn="l"/>
                <a:tab pos="8632439" algn="l"/>
                <a:tab pos="9081720" algn="l"/>
                <a:tab pos="9531000" algn="l"/>
              </a:tabLst>
            </a:pPr>
            <a:endParaRPr lang="pl-PL" sz="1600" b="0" i="0" u="none" strike="noStrike" kern="1200" spc="0" baseline="0">
              <a:ln>
                <a:noFill/>
              </a:ln>
              <a:solidFill>
                <a:srgbClr val="FFFFFF"/>
              </a:solidFill>
              <a:latin typeface="Book Antiqua" pitchFamily="18"/>
              <a:ea typeface="Microsoft YaHei" pitchFamily="2"/>
              <a:cs typeface="Microsoft YaHei" pitchFamily="2"/>
            </a:endParaRPr>
          </a:p>
        </p:txBody>
      </p:sp>
      <p:pic>
        <p:nvPicPr>
          <p:cNvPr id="4" name="Obraz 3"/>
          <p:cNvPicPr>
            <a:picLocks noChangeAspect="1"/>
          </p:cNvPicPr>
          <p:nvPr/>
        </p:nvPicPr>
        <p:blipFill>
          <a:blip r:embed="rId4" cstate="print">
            <a:alphaModFix/>
            <a:lum/>
          </a:blip>
          <a:srcRect/>
          <a:stretch>
            <a:fillRect/>
          </a:stretch>
        </p:blipFill>
        <p:spPr>
          <a:xfrm>
            <a:off x="4788000" y="3828959"/>
            <a:ext cx="4170240" cy="2867040"/>
          </a:xfrm>
          <a:prstGeom prst="rect">
            <a:avLst/>
          </a:prstGeom>
          <a:noFill/>
          <a:ln>
            <a:noFill/>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2)">
                                      <p:cBhvr>
                                        <p:cTn id="7" dur="2000"/>
                                        <p:tgtEl>
                                          <p:spTgt spid="3">
                                            <p:txEl>
                                              <p:pRg st="0" end="0"/>
                                            </p:txEl>
                                          </p:spTgt>
                                        </p:tgtEl>
                                      </p:cBhvr>
                                    </p:animEffect>
                                  </p:childTnLst>
                                </p:cTn>
                              </p:par>
                              <p:par>
                                <p:cTn id="8" presetClass="entr"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2)">
                                      <p:cBhvr>
                                        <p:cTn id="10" dur="2000"/>
                                        <p:tgtEl>
                                          <p:spTgt spid="3">
                                            <p:txEl>
                                              <p:pRg st="2" end="2"/>
                                            </p:txEl>
                                          </p:spTgt>
                                        </p:tgtEl>
                                      </p:cBhvr>
                                    </p:animEffect>
                                  </p:childTnLst>
                                </p:cTn>
                              </p:par>
                              <p:par>
                                <p:cTn id="11" presetClass="entr"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heel(2)">
                                      <p:cBhvr>
                                        <p:cTn id="13" dur="2000"/>
                                        <p:tgtEl>
                                          <p:spTgt spid="3">
                                            <p:txEl>
                                              <p:pRg st="4" end="4"/>
                                            </p:txEl>
                                          </p:spTgt>
                                        </p:tgtEl>
                                      </p:cBhvr>
                                    </p:animEffect>
                                  </p:childTnLst>
                                </p:cTn>
                              </p:par>
                              <p:par>
                                <p:cTn id="14" presetClass="entr"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heel(2)">
                                      <p:cBhvr>
                                        <p:cTn id="16" dur="2000"/>
                                        <p:tgtEl>
                                          <p:spTgt spid="3">
                                            <p:txEl>
                                              <p:pRg st="5" end="5"/>
                                            </p:txEl>
                                          </p:spTgt>
                                        </p:tgtEl>
                                      </p:cBhvr>
                                    </p:animEffect>
                                  </p:childTnLst>
                                </p:cTn>
                              </p:par>
                              <p:par>
                                <p:cTn id="17" presetClass="entr"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heel(2)">
                                      <p:cBhvr>
                                        <p:cTn id="19" dur="2000"/>
                                        <p:tgtEl>
                                          <p:spTgt spid="3">
                                            <p:txEl>
                                              <p:pRg st="6" end="6"/>
                                            </p:txEl>
                                          </p:spTgt>
                                        </p:tgtEl>
                                      </p:cBhvr>
                                    </p:animEffect>
                                  </p:childTnLst>
                                </p:cTn>
                              </p:par>
                              <p:par>
                                <p:cTn id="20" presetClass="entr"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heel(2)">
                                      <p:cBhvr>
                                        <p:cTn id="22" dur="20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xit" fill="hold" nodeType="clickEffect">
                                  <p:stCondLst>
                                    <p:cond delay="0"/>
                                  </p:stCondLst>
                                  <p:childTnLst>
                                    <p:animEffect transition="out" filter="wheel(2)">
                                      <p:cBhvr>
                                        <p:cTn id="26" dur="2000"/>
                                        <p:tgtEl>
                                          <p:spTgt spid="4"/>
                                        </p:tgtEl>
                                      </p:cBhvr>
                                    </p:animEffect>
                                    <p:set>
                                      <p:cBhvr>
                                        <p:cTn id="2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pic>
        <p:nvPicPr>
          <p:cNvPr id="2" name="Obraz 1"/>
          <p:cNvPicPr>
            <a:picLocks noChangeAspect="1"/>
          </p:cNvPicPr>
          <p:nvPr/>
        </p:nvPicPr>
        <p:blipFill>
          <a:blip r:embed="rId3" cstate="print">
            <a:alphaModFix/>
            <a:lum/>
          </a:blip>
          <a:srcRect/>
          <a:stretch>
            <a:fillRect/>
          </a:stretch>
        </p:blipFill>
        <p:spPr>
          <a:xfrm>
            <a:off x="457200" y="274680"/>
            <a:ext cx="8229600" cy="779400"/>
          </a:xfrm>
          <a:prstGeom prst="rect">
            <a:avLst/>
          </a:prstGeom>
          <a:noFill/>
          <a:ln>
            <a:noFill/>
          </a:ln>
        </p:spPr>
      </p:pic>
      <p:sp>
        <p:nvSpPr>
          <p:cNvPr id="3" name="Dowolny kształt 2"/>
          <p:cNvSpPr/>
          <p:nvPr/>
        </p:nvSpPr>
        <p:spPr>
          <a:xfrm>
            <a:off x="457200" y="1125360"/>
            <a:ext cx="8229600" cy="51832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136440" marR="0" lvl="0" indent="0" algn="l" rtl="0" hangingPunct="1">
              <a:lnSpc>
                <a:spcPct val="8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 </a:t>
            </a:r>
          </a:p>
          <a:p>
            <a:pPr marL="0" marR="0" lvl="0" indent="0" algn="l" rtl="0" hangingPunct="1">
              <a:lnSpc>
                <a:spcPct val="8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sng" strike="noStrike" kern="1200" spc="0" baseline="0">
                <a:ln>
                  <a:noFill/>
                </a:ln>
                <a:solidFill>
                  <a:srgbClr val="FFFFFF"/>
                </a:solidFill>
                <a:uFillTx/>
                <a:latin typeface="Book Antiqua" pitchFamily="18"/>
                <a:ea typeface="Microsoft YaHei" pitchFamily="2"/>
                <a:cs typeface="Microsoft YaHei" pitchFamily="2"/>
              </a:rPr>
              <a:t>I Mam prawo zwrócić uwagę innym, gdy:</a:t>
            </a:r>
          </a:p>
          <a:p>
            <a:pPr marL="136440" marR="0" lvl="0" indent="0" algn="l" rtl="0" hangingPunct="1">
              <a:lnSpc>
                <a:spcPct val="8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1.      Zaśmiecają środowisko</a:t>
            </a:r>
          </a:p>
          <a:p>
            <a:pPr marL="136440" marR="0" lvl="0" indent="0" algn="l" rtl="0" hangingPunct="1">
              <a:lnSpc>
                <a:spcPct val="8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2.      Zrywają i niszczą rośliny chronione</a:t>
            </a:r>
          </a:p>
          <a:p>
            <a:pPr marL="136440" marR="0" lvl="0" indent="0" algn="l" rtl="0" hangingPunct="1">
              <a:lnSpc>
                <a:spcPct val="8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3.      Łamią gałęzie drzew i krzewów</a:t>
            </a:r>
          </a:p>
          <a:p>
            <a:pPr marL="136440" marR="0" lvl="0" indent="0" algn="l" rtl="0" hangingPunct="1">
              <a:lnSpc>
                <a:spcPct val="8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4.      Dokuczają zwierzętom i ptakom</a:t>
            </a:r>
          </a:p>
          <a:p>
            <a:pPr marL="136440" marR="0" lvl="0" indent="0" algn="l" rtl="0" hangingPunct="1">
              <a:lnSpc>
                <a:spcPct val="8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5.      Palą ogniska w lesie i wypalają trawy</a:t>
            </a:r>
          </a:p>
          <a:p>
            <a:pPr marL="136440" marR="0" lvl="0" indent="0" algn="l" rtl="0" hangingPunct="1">
              <a:lnSpc>
                <a:spcPct val="8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6.      Zatruwają wodę i powietrze</a:t>
            </a:r>
          </a:p>
          <a:p>
            <a:pPr marL="136440" marR="0" lvl="0" indent="0" algn="l" rtl="0" hangingPunct="1">
              <a:lnSpc>
                <a:spcPct val="8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endParaRPr lang="pl-PL" sz="2000" b="0" i="0" u="none" strike="noStrike" kern="1200" spc="0" baseline="0">
              <a:ln>
                <a:noFill/>
              </a:ln>
              <a:solidFill>
                <a:srgbClr val="FFFFFF"/>
              </a:solidFill>
              <a:latin typeface="Book Antiqua" pitchFamily="18"/>
              <a:ea typeface="Microsoft YaHei" pitchFamily="2"/>
              <a:cs typeface="Microsoft YaHei" pitchFamily="2"/>
            </a:endParaRPr>
          </a:p>
          <a:p>
            <a:pPr marL="0" marR="0" lvl="0" indent="0" algn="l" rtl="0" hangingPunct="1">
              <a:lnSpc>
                <a:spcPct val="8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sng" strike="noStrike" kern="1200" spc="0" baseline="0">
                <a:ln>
                  <a:noFill/>
                </a:ln>
                <a:solidFill>
                  <a:srgbClr val="FFFFFF"/>
                </a:solidFill>
                <a:uFillTx/>
                <a:latin typeface="Book Antiqua" pitchFamily="18"/>
                <a:ea typeface="Microsoft YaHei" pitchFamily="2"/>
                <a:cs typeface="Microsoft YaHei" pitchFamily="2"/>
              </a:rPr>
              <a:t>II Mam obowiązek:</a:t>
            </a:r>
          </a:p>
          <a:p>
            <a:pPr marL="136440" marR="0" lvl="0" indent="0" algn="l" rtl="0" hangingPunct="1">
              <a:lnSpc>
                <a:spcPct val="8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1.      Troszczyć się o zieleń wokół siebie</a:t>
            </a:r>
          </a:p>
          <a:p>
            <a:pPr marL="136440" marR="0" lvl="0" indent="0" algn="l" rtl="0" hangingPunct="1">
              <a:lnSpc>
                <a:spcPct val="8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2.      Opiekować się zwierzętami</a:t>
            </a:r>
          </a:p>
          <a:p>
            <a:pPr marL="136440" marR="0" lvl="0" indent="0" algn="l" rtl="0" hangingPunct="1">
              <a:lnSpc>
                <a:spcPct val="8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3.      Pozostawiać porządek w miejscach, których przebywam</a:t>
            </a:r>
          </a:p>
          <a:p>
            <a:pPr marL="136440" marR="0" lvl="0" indent="0" algn="l" rtl="0" hangingPunct="1">
              <a:lnSpc>
                <a:spcPct val="8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4.      Segregować śmieci</a:t>
            </a:r>
          </a:p>
          <a:p>
            <a:pPr marL="136440" marR="0" lvl="0" indent="0" algn="l" rtl="0" hangingPunct="1">
              <a:lnSpc>
                <a:spcPct val="8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5.      Oszczędzać wodę i energię elektryczną</a:t>
            </a:r>
          </a:p>
          <a:p>
            <a:pPr marL="136440" marR="0" lvl="0" indent="0" algn="l" rtl="0" hangingPunct="1">
              <a:lnSpc>
                <a:spcPct val="8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6.      Zachować ciszę w parku i w lesie.</a:t>
            </a:r>
          </a:p>
          <a:p>
            <a:pPr marL="134640" marR="0" lvl="0" indent="0" algn="l" rtl="0" hangingPunct="1">
              <a:lnSpc>
                <a:spcPct val="80000"/>
              </a:lnSpc>
              <a:spcBef>
                <a:spcPts val="499"/>
              </a:spcBef>
              <a:spcAft>
                <a:spcPts val="0"/>
              </a:spcAft>
              <a:buNone/>
              <a:tabLst>
                <a:tab pos="134640" algn="l"/>
                <a:tab pos="583559" algn="l"/>
                <a:tab pos="1032839" algn="l"/>
                <a:tab pos="1482120" algn="l"/>
                <a:tab pos="1931400" algn="l"/>
                <a:tab pos="2380680" algn="l"/>
                <a:tab pos="2829960" algn="l"/>
                <a:tab pos="3279240" algn="l"/>
                <a:tab pos="3728520" algn="l"/>
                <a:tab pos="4177799" algn="l"/>
                <a:tab pos="4627080" algn="l"/>
                <a:tab pos="5076359" algn="l"/>
                <a:tab pos="5525640" algn="l"/>
                <a:tab pos="5974920" algn="l"/>
                <a:tab pos="6424200" algn="l"/>
                <a:tab pos="6873480" algn="l"/>
                <a:tab pos="7322760" algn="l"/>
                <a:tab pos="7772040" algn="l"/>
                <a:tab pos="8221319" algn="l"/>
                <a:tab pos="8670600" algn="l"/>
                <a:tab pos="9119880" algn="l"/>
              </a:tabLst>
            </a:pPr>
            <a:endParaRPr lang="pl-PL" sz="2000" b="0" i="0" u="none" strike="noStrike" kern="1200" spc="0" baseline="0">
              <a:ln>
                <a:noFill/>
              </a:ln>
              <a:solidFill>
                <a:srgbClr val="FFFFFF"/>
              </a:solidFill>
              <a:latin typeface="Book Antiqua" pitchFamily="18"/>
              <a:ea typeface="Microsoft YaHei" pitchFamily="2"/>
              <a:cs typeface="Microsoft YaHei" pitchFamily="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r</p:attrName>
                                        </p:attrNameLst>
                                      </p:cBhvr>
                                      <p:tavLst>
                                        <p:tav tm="0">
                                          <p:val>
                                            <p:strVal val="720"/>
                                          </p:val>
                                        </p:tav>
                                        <p:tav tm="100000">
                                          <p:val>
                                            <p:strVal val="0"/>
                                          </p:val>
                                        </p:tav>
                                      </p:tavLst>
                                    </p:anim>
                                    <p:anim calcmode="lin" valueType="num">
                                      <p:cBhvr>
                                        <p:cTn id="9" dur="2000" fill="hold"/>
                                        <p:tgtEl>
                                          <p:spTgt spid="2"/>
                                        </p:tgtEl>
                                        <p:attrNameLst>
                                          <p:attrName>ppt_h</p:attrName>
                                        </p:attrNameLst>
                                      </p:cBhvr>
                                      <p:tavLst>
                                        <p:tav tm="0">
                                          <p:val>
                                            <p:strVal val="0"/>
                                          </p:val>
                                        </p:tav>
                                        <p:tav tm="100000">
                                          <p:val>
                                            <p:strVal val="#ppt_h"/>
                                          </p:val>
                                        </p:tav>
                                      </p:tavLst>
                                    </p:anim>
                                    <p:anim calcmode="lin" valueType="num">
                                      <p:cBhvr>
                                        <p:cTn id="10" dur="2000" fill="hold"/>
                                        <p:tgtEl>
                                          <p:spTgt spid="2"/>
                                        </p:tgtEl>
                                        <p:attrNameLst>
                                          <p:attrName>ppt_w</p:attrName>
                                        </p:attrNameLst>
                                      </p:cBhvr>
                                      <p:tavLst>
                                        <p:tav tm="0">
                                          <p:val>
                                            <p:str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par>
                                <p:cTn id="16" presetClass="entr"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par>
                                <p:cTn id="19" presetClass="entr"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ox(in)">
                                      <p:cBhvr>
                                        <p:cTn id="21" dur="500"/>
                                        <p:tgtEl>
                                          <p:spTgt spid="3">
                                            <p:txEl>
                                              <p:pRg st="3" end="3"/>
                                            </p:txEl>
                                          </p:spTgt>
                                        </p:tgtEl>
                                      </p:cBhvr>
                                    </p:animEffect>
                                  </p:childTnLst>
                                </p:cTn>
                              </p:par>
                              <p:par>
                                <p:cTn id="22" presetClass="entr"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500"/>
                                        <p:tgtEl>
                                          <p:spTgt spid="3">
                                            <p:txEl>
                                              <p:pRg st="4" end="4"/>
                                            </p:txEl>
                                          </p:spTgt>
                                        </p:tgtEl>
                                      </p:cBhvr>
                                    </p:animEffect>
                                  </p:childTnLst>
                                </p:cTn>
                              </p:par>
                              <p:par>
                                <p:cTn id="25" presetClass="entr"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par>
                                <p:cTn id="28" presetClass="entr"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ox(in)">
                                      <p:cBhvr>
                                        <p:cTn id="30" dur="500"/>
                                        <p:tgtEl>
                                          <p:spTgt spid="3">
                                            <p:txEl>
                                              <p:pRg st="6" end="6"/>
                                            </p:txEl>
                                          </p:spTgt>
                                        </p:tgtEl>
                                      </p:cBhvr>
                                    </p:animEffect>
                                  </p:childTnLst>
                                </p:cTn>
                              </p:par>
                              <p:par>
                                <p:cTn id="31" presetClass="entr"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ox(in)">
                                      <p:cBhvr>
                                        <p:cTn id="33" dur="500"/>
                                        <p:tgtEl>
                                          <p:spTgt spid="3">
                                            <p:txEl>
                                              <p:pRg st="7" end="7"/>
                                            </p:txEl>
                                          </p:spTgt>
                                        </p:tgtEl>
                                      </p:cBhvr>
                                    </p:animEffect>
                                  </p:childTnLst>
                                </p:cTn>
                              </p:par>
                              <p:par>
                                <p:cTn id="34" presetClass="entr"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ox(in)">
                                      <p:cBhvr>
                                        <p:cTn id="36" dur="500"/>
                                        <p:tgtEl>
                                          <p:spTgt spid="3">
                                            <p:txEl>
                                              <p:pRg st="9" end="9"/>
                                            </p:txEl>
                                          </p:spTgt>
                                        </p:tgtEl>
                                      </p:cBhvr>
                                    </p:animEffect>
                                  </p:childTnLst>
                                </p:cTn>
                              </p:par>
                              <p:par>
                                <p:cTn id="37" presetClass="entr"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ox(in)">
                                      <p:cBhvr>
                                        <p:cTn id="39" dur="500"/>
                                        <p:tgtEl>
                                          <p:spTgt spid="3">
                                            <p:txEl>
                                              <p:pRg st="10" end="10"/>
                                            </p:txEl>
                                          </p:spTgt>
                                        </p:tgtEl>
                                      </p:cBhvr>
                                    </p:animEffect>
                                  </p:childTnLst>
                                </p:cTn>
                              </p:par>
                              <p:par>
                                <p:cTn id="40" presetClass="entr"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ox(in)">
                                      <p:cBhvr>
                                        <p:cTn id="42" dur="500"/>
                                        <p:tgtEl>
                                          <p:spTgt spid="3">
                                            <p:txEl>
                                              <p:pRg st="11" end="11"/>
                                            </p:txEl>
                                          </p:spTgt>
                                        </p:tgtEl>
                                      </p:cBhvr>
                                    </p:animEffect>
                                  </p:childTnLst>
                                </p:cTn>
                              </p:par>
                              <p:par>
                                <p:cTn id="43" presetClass="entr"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box(in)">
                                      <p:cBhvr>
                                        <p:cTn id="45" dur="500"/>
                                        <p:tgtEl>
                                          <p:spTgt spid="3">
                                            <p:txEl>
                                              <p:pRg st="12" end="12"/>
                                            </p:txEl>
                                          </p:spTgt>
                                        </p:tgtEl>
                                      </p:cBhvr>
                                    </p:animEffect>
                                  </p:childTnLst>
                                </p:cTn>
                              </p:par>
                              <p:par>
                                <p:cTn id="46" presetClass="entr"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box(in)">
                                      <p:cBhvr>
                                        <p:cTn id="48" dur="500"/>
                                        <p:tgtEl>
                                          <p:spTgt spid="3">
                                            <p:txEl>
                                              <p:pRg st="13" end="13"/>
                                            </p:txEl>
                                          </p:spTgt>
                                        </p:tgtEl>
                                      </p:cBhvr>
                                    </p:animEffect>
                                  </p:childTnLst>
                                </p:cTn>
                              </p:par>
                              <p:par>
                                <p:cTn id="49" presetClass="entr"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box(in)">
                                      <p:cBhvr>
                                        <p:cTn id="51" dur="500"/>
                                        <p:tgtEl>
                                          <p:spTgt spid="3">
                                            <p:txEl>
                                              <p:pRg st="14" end="14"/>
                                            </p:txEl>
                                          </p:spTgt>
                                        </p:tgtEl>
                                      </p:cBhvr>
                                    </p:animEffect>
                                  </p:childTnLst>
                                </p:cTn>
                              </p:par>
                              <p:par>
                                <p:cTn id="52" presetClass="entr" fill="hold" nodeType="withEffect">
                                  <p:stCondLst>
                                    <p:cond delay="0"/>
                                  </p:stCondLst>
                                  <p:childTnLst>
                                    <p:set>
                                      <p:cBhvr>
                                        <p:cTn id="53" dur="1" fill="hold">
                                          <p:stCondLst>
                                            <p:cond delay="0"/>
                                          </p:stCondLst>
                                        </p:cTn>
                                        <p:tgtEl>
                                          <p:spTgt spid="3">
                                            <p:txEl>
                                              <p:pRg st="15" end="15"/>
                                            </p:txEl>
                                          </p:spTgt>
                                        </p:tgtEl>
                                        <p:attrNameLst>
                                          <p:attrName>style.visibility</p:attrName>
                                        </p:attrNameLst>
                                      </p:cBhvr>
                                      <p:to>
                                        <p:strVal val="visible"/>
                                      </p:to>
                                    </p:set>
                                    <p:animEffect transition="in" filter="box(in)">
                                      <p:cBhvr>
                                        <p:cTn id="54"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Dowolny kształt 1"/>
          <p:cNvSpPr/>
          <p:nvPr/>
        </p:nvSpPr>
        <p:spPr>
          <a:xfrm>
            <a:off x="457200" y="620640"/>
            <a:ext cx="8229600" cy="53294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136440" marR="0" lvl="0" indent="0" algn="l" rtl="0" hangingPunct="1">
              <a:lnSpc>
                <a:spcPct val="8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200" b="0" i="0" u="none" strike="noStrike" kern="1200" spc="0" baseline="0">
                <a:ln>
                  <a:noFill/>
                </a:ln>
                <a:solidFill>
                  <a:srgbClr val="FFFFFF"/>
                </a:solidFill>
                <a:latin typeface="Book Antiqua" pitchFamily="18"/>
                <a:ea typeface="Microsoft YaHei" pitchFamily="2"/>
                <a:cs typeface="Microsoft YaHei" pitchFamily="2"/>
              </a:rPr>
              <a:t> Szanuj zieleń, szanuj             ,szanuj              i każdy           .</a:t>
            </a:r>
          </a:p>
          <a:p>
            <a:pPr marL="136440" marR="0" lvl="0" indent="0" algn="l" rtl="0" hangingPunct="1">
              <a:lnSpc>
                <a:spcPct val="8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endParaRPr lang="pl-PL" sz="2200" b="0" i="0" u="none" strike="noStrike" kern="1200" spc="0" baseline="0">
              <a:ln>
                <a:noFill/>
              </a:ln>
              <a:solidFill>
                <a:srgbClr val="FFFFFF"/>
              </a:solidFill>
              <a:latin typeface="Book Antiqua" pitchFamily="18"/>
              <a:ea typeface="Microsoft YaHei" pitchFamily="2"/>
              <a:cs typeface="Microsoft YaHei" pitchFamily="2"/>
            </a:endParaRPr>
          </a:p>
          <a:p>
            <a:pPr marL="136440" marR="0" lvl="0" indent="0" algn="l" rtl="0" hangingPunct="1">
              <a:lnSpc>
                <a:spcPct val="8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200" b="0" i="0" u="none" strike="noStrike" kern="1200" spc="0" baseline="0">
                <a:ln>
                  <a:noFill/>
                </a:ln>
                <a:solidFill>
                  <a:srgbClr val="FFFFFF"/>
                </a:solidFill>
                <a:latin typeface="Book Antiqua" pitchFamily="18"/>
                <a:ea typeface="Microsoft YaHei" pitchFamily="2"/>
                <a:cs typeface="Microsoft YaHei" pitchFamily="2"/>
              </a:rPr>
              <a:t>Bo z zielenią żyć weselej - wie to każdy nawet mały</a:t>
            </a:r>
          </a:p>
          <a:p>
            <a:pPr marL="136440" marR="0" lvl="0" indent="0" algn="l" rtl="0" hangingPunct="1">
              <a:lnSpc>
                <a:spcPct val="8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endParaRPr lang="pl-PL" sz="2200" b="0" i="0" u="none" strike="noStrike" kern="1200" spc="0" baseline="0">
              <a:ln>
                <a:noFill/>
              </a:ln>
              <a:solidFill>
                <a:srgbClr val="FFFFFF"/>
              </a:solidFill>
              <a:latin typeface="Book Antiqua" pitchFamily="18"/>
              <a:ea typeface="Microsoft YaHei" pitchFamily="2"/>
              <a:cs typeface="Microsoft YaHei" pitchFamily="2"/>
            </a:endParaRPr>
          </a:p>
          <a:p>
            <a:pPr marL="136440" marR="0" lvl="0" indent="0" algn="l" rtl="0" hangingPunct="1">
              <a:lnSpc>
                <a:spcPct val="8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200" b="0" i="0" u="none" strike="noStrike" kern="1200" spc="0" baseline="0">
                <a:ln>
                  <a:noFill/>
                </a:ln>
                <a:solidFill>
                  <a:srgbClr val="FFFFFF"/>
                </a:solidFill>
                <a:latin typeface="Book Antiqua" pitchFamily="18"/>
                <a:ea typeface="Microsoft YaHei" pitchFamily="2"/>
                <a:cs typeface="Microsoft YaHei" pitchFamily="2"/>
              </a:rPr>
              <a:t>Ekologia to rzecz nowa od niedawna jest wśród nas.</a:t>
            </a:r>
          </a:p>
          <a:p>
            <a:pPr marL="136440" marR="0" lvl="0" indent="0" algn="l" rtl="0" hangingPunct="1">
              <a:lnSpc>
                <a:spcPct val="8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200" b="0" i="0" u="none" strike="noStrike" kern="1200" spc="0" baseline="0">
                <a:ln>
                  <a:noFill/>
                </a:ln>
                <a:solidFill>
                  <a:srgbClr val="FFFFFF"/>
                </a:solidFill>
                <a:latin typeface="Book Antiqua" pitchFamily="18"/>
                <a:ea typeface="Microsoft YaHei" pitchFamily="2"/>
                <a:cs typeface="Microsoft YaHei" pitchFamily="2"/>
              </a:rPr>
              <a:t> </a:t>
            </a:r>
          </a:p>
          <a:p>
            <a:pPr marL="136440" marR="0" lvl="0" indent="0" algn="l" rtl="0" hangingPunct="1">
              <a:lnSpc>
                <a:spcPct val="8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200" b="0" i="0" u="none" strike="noStrike" kern="1200" spc="0" baseline="0">
                <a:ln>
                  <a:noFill/>
                </a:ln>
                <a:solidFill>
                  <a:srgbClr val="FFFFFF"/>
                </a:solidFill>
                <a:latin typeface="Book Antiqua" pitchFamily="18"/>
                <a:ea typeface="Microsoft YaHei" pitchFamily="2"/>
                <a:cs typeface="Microsoft YaHei" pitchFamily="2"/>
              </a:rPr>
              <a:t>Razem z           i            tak śpiewamy już od  lat.</a:t>
            </a:r>
          </a:p>
          <a:p>
            <a:pPr marL="136440" marR="0" lvl="0" indent="0" algn="l" rtl="0" hangingPunct="1">
              <a:lnSpc>
                <a:spcPct val="8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200" b="0" i="0" u="none" strike="noStrike" kern="1200" spc="0" baseline="0">
                <a:ln>
                  <a:noFill/>
                </a:ln>
                <a:solidFill>
                  <a:srgbClr val="FFFFFF"/>
                </a:solidFill>
                <a:latin typeface="Book Antiqua" pitchFamily="18"/>
                <a:ea typeface="Microsoft YaHei" pitchFamily="2"/>
                <a:cs typeface="Microsoft YaHei" pitchFamily="2"/>
              </a:rPr>
              <a:t> </a:t>
            </a:r>
          </a:p>
          <a:p>
            <a:pPr marL="136440" marR="0" lvl="0" indent="0" algn="l" rtl="0" hangingPunct="1">
              <a:lnSpc>
                <a:spcPct val="8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200" b="0" i="0" u="none" strike="noStrike" kern="1200" spc="0" baseline="0">
                <a:ln>
                  <a:noFill/>
                </a:ln>
                <a:solidFill>
                  <a:srgbClr val="FFFFFF"/>
                </a:solidFill>
                <a:latin typeface="Book Antiqua" pitchFamily="18"/>
                <a:ea typeface="Microsoft YaHei" pitchFamily="2"/>
                <a:cs typeface="Microsoft YaHei" pitchFamily="2"/>
              </a:rPr>
              <a:t>Nie zostawiam w lesie               - bo dobry jest ze mnie duszek.</a:t>
            </a:r>
          </a:p>
          <a:p>
            <a:pPr marL="136440" marR="0" lvl="0" indent="0" algn="l" rtl="0" hangingPunct="1">
              <a:lnSpc>
                <a:spcPct val="8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endParaRPr lang="pl-PL" sz="2200" b="0" i="0" u="none" strike="noStrike" kern="1200" spc="0" baseline="0">
              <a:ln>
                <a:noFill/>
              </a:ln>
              <a:solidFill>
                <a:srgbClr val="FFFFFF"/>
              </a:solidFill>
              <a:latin typeface="Book Antiqua" pitchFamily="18"/>
              <a:ea typeface="Microsoft YaHei" pitchFamily="2"/>
              <a:cs typeface="Microsoft YaHei" pitchFamily="2"/>
            </a:endParaRPr>
          </a:p>
          <a:p>
            <a:pPr marL="136440" marR="0" lvl="0" indent="0" algn="l" rtl="0" hangingPunct="1">
              <a:lnSpc>
                <a:spcPct val="8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200" b="0" i="0" u="none" strike="noStrike" kern="1200" spc="0" baseline="0">
                <a:ln>
                  <a:noFill/>
                </a:ln>
                <a:solidFill>
                  <a:srgbClr val="FFFFFF"/>
                </a:solidFill>
                <a:latin typeface="Book Antiqua" pitchFamily="18"/>
                <a:ea typeface="Microsoft YaHei" pitchFamily="2"/>
                <a:cs typeface="Microsoft YaHei" pitchFamily="2"/>
              </a:rPr>
              <a:t>Dla             mam          , dla                     . A dla         słoik</a:t>
            </a:r>
          </a:p>
          <a:p>
            <a:pPr marL="136440" marR="0" lvl="0" indent="0" algn="l" rtl="0" hangingPunct="1">
              <a:lnSpc>
                <a:spcPct val="8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endParaRPr lang="pl-PL" sz="2200" b="0" i="0" u="none" strike="noStrike" kern="1200" spc="0" baseline="0">
              <a:ln>
                <a:noFill/>
              </a:ln>
              <a:solidFill>
                <a:srgbClr val="FFFFFF"/>
              </a:solidFill>
              <a:latin typeface="Book Antiqua" pitchFamily="18"/>
              <a:ea typeface="Microsoft YaHei" pitchFamily="2"/>
              <a:cs typeface="Microsoft YaHei" pitchFamily="2"/>
            </a:endParaRPr>
          </a:p>
          <a:p>
            <a:pPr marL="136440" marR="0" lvl="0" indent="0" algn="l" rtl="0" hangingPunct="1">
              <a:lnSpc>
                <a:spcPct val="8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200" b="0" i="0" u="none" strike="noStrike" kern="1200" spc="0" baseline="0">
                <a:ln>
                  <a:noFill/>
                </a:ln>
                <a:solidFill>
                  <a:srgbClr val="FFFFFF"/>
                </a:solidFill>
                <a:latin typeface="Book Antiqua" pitchFamily="18"/>
                <a:ea typeface="Microsoft YaHei" pitchFamily="2"/>
                <a:cs typeface="Microsoft YaHei" pitchFamily="2"/>
              </a:rPr>
              <a:t>dam. Zwierzętom trzeba pomagać – to ja EKOLUDEK </a:t>
            </a:r>
            <a:br>
              <a:rPr lang="pl-PL" sz="2200" b="0" i="0" u="none" strike="noStrike" kern="1200" spc="0" baseline="0">
                <a:ln>
                  <a:noFill/>
                </a:ln>
                <a:solidFill>
                  <a:srgbClr val="FFFFFF"/>
                </a:solidFill>
                <a:latin typeface="Book Antiqua" pitchFamily="18"/>
                <a:ea typeface="Microsoft YaHei" pitchFamily="2"/>
                <a:cs typeface="Microsoft YaHei" pitchFamily="2"/>
              </a:rPr>
            </a:br>
            <a:endParaRPr lang="pl-PL" sz="2200" b="0" i="0" u="none" strike="noStrike" kern="1200" spc="0" baseline="0">
              <a:ln>
                <a:noFill/>
              </a:ln>
              <a:solidFill>
                <a:srgbClr val="FFFFFF"/>
              </a:solidFill>
              <a:latin typeface="Book Antiqua" pitchFamily="18"/>
              <a:ea typeface="Microsoft YaHei" pitchFamily="2"/>
              <a:cs typeface="Microsoft YaHei" pitchFamily="2"/>
            </a:endParaRPr>
          </a:p>
          <a:p>
            <a:pPr marL="136440" marR="0" lvl="0" indent="0" algn="l" rtl="0" hangingPunct="1">
              <a:lnSpc>
                <a:spcPct val="8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200" b="0" i="0" u="none" strike="noStrike" kern="1200" spc="0" baseline="0">
                <a:ln>
                  <a:noFill/>
                </a:ln>
                <a:solidFill>
                  <a:srgbClr val="FFFFFF"/>
                </a:solidFill>
                <a:latin typeface="Book Antiqua" pitchFamily="18"/>
                <a:ea typeface="Microsoft YaHei" pitchFamily="2"/>
                <a:cs typeface="Microsoft YaHei" pitchFamily="2"/>
              </a:rPr>
              <a:t>mówię wam.</a:t>
            </a:r>
          </a:p>
          <a:p>
            <a:pPr marL="134640" marR="0" lvl="0" indent="0" algn="l" rtl="0" hangingPunct="1">
              <a:lnSpc>
                <a:spcPct val="80000"/>
              </a:lnSpc>
              <a:spcBef>
                <a:spcPts val="550"/>
              </a:spcBef>
              <a:spcAft>
                <a:spcPts val="0"/>
              </a:spcAft>
              <a:buNone/>
              <a:tabLst>
                <a:tab pos="134640" algn="l"/>
                <a:tab pos="583559" algn="l"/>
                <a:tab pos="1032839" algn="l"/>
                <a:tab pos="1482120" algn="l"/>
                <a:tab pos="1931400" algn="l"/>
                <a:tab pos="2380680" algn="l"/>
                <a:tab pos="2829960" algn="l"/>
                <a:tab pos="3279240" algn="l"/>
                <a:tab pos="3728520" algn="l"/>
                <a:tab pos="4177799" algn="l"/>
                <a:tab pos="4627080" algn="l"/>
                <a:tab pos="5076359" algn="l"/>
                <a:tab pos="5525640" algn="l"/>
                <a:tab pos="5974920" algn="l"/>
                <a:tab pos="6424200" algn="l"/>
                <a:tab pos="6873480" algn="l"/>
                <a:tab pos="7322760" algn="l"/>
                <a:tab pos="7772040" algn="l"/>
                <a:tab pos="8221319" algn="l"/>
                <a:tab pos="8670600" algn="l"/>
                <a:tab pos="9119880" algn="l"/>
              </a:tabLst>
            </a:pPr>
            <a:endParaRPr lang="pl-PL" sz="2200" b="0" i="0" u="none" strike="noStrike" kern="1200" spc="0" baseline="0">
              <a:ln>
                <a:noFill/>
              </a:ln>
              <a:solidFill>
                <a:srgbClr val="FFFFFF"/>
              </a:solidFill>
              <a:latin typeface="Book Antiqua" pitchFamily="18"/>
              <a:ea typeface="Microsoft YaHei" pitchFamily="2"/>
              <a:cs typeface="Microsoft YaHei" pitchFamily="2"/>
            </a:endParaRPr>
          </a:p>
        </p:txBody>
      </p:sp>
      <p:pic>
        <p:nvPicPr>
          <p:cNvPr id="3" name="Obraz 2"/>
          <p:cNvPicPr>
            <a:picLocks noChangeAspect="1"/>
          </p:cNvPicPr>
          <p:nvPr/>
        </p:nvPicPr>
        <p:blipFill>
          <a:blip r:embed="rId3" cstate="print">
            <a:alphaModFix/>
            <a:lum/>
          </a:blip>
          <a:srcRect/>
          <a:stretch>
            <a:fillRect/>
          </a:stretch>
        </p:blipFill>
        <p:spPr>
          <a:xfrm>
            <a:off x="3492359" y="461879"/>
            <a:ext cx="552600" cy="542880"/>
          </a:xfrm>
          <a:prstGeom prst="rect">
            <a:avLst/>
          </a:prstGeom>
          <a:noFill/>
          <a:ln>
            <a:noFill/>
          </a:ln>
        </p:spPr>
      </p:pic>
      <p:pic>
        <p:nvPicPr>
          <p:cNvPr id="4" name="Obraz 3"/>
          <p:cNvPicPr>
            <a:picLocks noChangeAspect="1"/>
          </p:cNvPicPr>
          <p:nvPr/>
        </p:nvPicPr>
        <p:blipFill>
          <a:blip r:embed="rId4" cstate="print">
            <a:alphaModFix/>
            <a:lum/>
          </a:blip>
          <a:srcRect/>
          <a:stretch>
            <a:fillRect/>
          </a:stretch>
        </p:blipFill>
        <p:spPr>
          <a:xfrm>
            <a:off x="5284800" y="534960"/>
            <a:ext cx="695159" cy="514439"/>
          </a:xfrm>
          <a:prstGeom prst="rect">
            <a:avLst/>
          </a:prstGeom>
          <a:noFill/>
          <a:ln>
            <a:noFill/>
          </a:ln>
        </p:spPr>
      </p:pic>
      <p:pic>
        <p:nvPicPr>
          <p:cNvPr id="5" name="Obraz 4"/>
          <p:cNvPicPr>
            <a:picLocks noChangeAspect="1"/>
          </p:cNvPicPr>
          <p:nvPr/>
        </p:nvPicPr>
        <p:blipFill>
          <a:blip r:embed="rId5" cstate="print">
            <a:alphaModFix/>
            <a:lum/>
          </a:blip>
          <a:srcRect/>
          <a:stretch>
            <a:fillRect/>
          </a:stretch>
        </p:blipFill>
        <p:spPr>
          <a:xfrm>
            <a:off x="7058160" y="484200"/>
            <a:ext cx="560160" cy="520560"/>
          </a:xfrm>
          <a:prstGeom prst="rect">
            <a:avLst/>
          </a:prstGeom>
          <a:noFill/>
          <a:ln>
            <a:noFill/>
          </a:ln>
        </p:spPr>
      </p:pic>
      <p:pic>
        <p:nvPicPr>
          <p:cNvPr id="6" name="Obraz 5"/>
          <p:cNvPicPr>
            <a:picLocks noChangeAspect="1"/>
          </p:cNvPicPr>
          <p:nvPr/>
        </p:nvPicPr>
        <p:blipFill>
          <a:blip r:embed="rId6" cstate="print">
            <a:alphaModFix/>
            <a:lum/>
          </a:blip>
          <a:srcRect/>
          <a:stretch>
            <a:fillRect/>
          </a:stretch>
        </p:blipFill>
        <p:spPr>
          <a:xfrm>
            <a:off x="7058160" y="1190520"/>
            <a:ext cx="704880" cy="495360"/>
          </a:xfrm>
          <a:prstGeom prst="rect">
            <a:avLst/>
          </a:prstGeom>
          <a:noFill/>
          <a:ln>
            <a:noFill/>
          </a:ln>
        </p:spPr>
      </p:pic>
      <p:pic>
        <p:nvPicPr>
          <p:cNvPr id="7" name="Obraz 6"/>
          <p:cNvPicPr>
            <a:picLocks noChangeAspect="1"/>
          </p:cNvPicPr>
          <p:nvPr/>
        </p:nvPicPr>
        <p:blipFill>
          <a:blip r:embed="rId7" cstate="print">
            <a:alphaModFix/>
            <a:lum/>
          </a:blip>
          <a:srcRect/>
          <a:stretch>
            <a:fillRect/>
          </a:stretch>
        </p:blipFill>
        <p:spPr>
          <a:xfrm>
            <a:off x="1835280" y="2492280"/>
            <a:ext cx="628560" cy="533520"/>
          </a:xfrm>
          <a:prstGeom prst="rect">
            <a:avLst/>
          </a:prstGeom>
          <a:noFill/>
          <a:ln>
            <a:noFill/>
          </a:ln>
        </p:spPr>
      </p:pic>
      <p:pic>
        <p:nvPicPr>
          <p:cNvPr id="8" name="Obraz 7"/>
          <p:cNvPicPr>
            <a:picLocks noChangeAspect="1"/>
          </p:cNvPicPr>
          <p:nvPr/>
        </p:nvPicPr>
        <p:blipFill>
          <a:blip r:embed="rId8" cstate="print">
            <a:alphaModFix/>
            <a:lum/>
          </a:blip>
          <a:srcRect/>
          <a:stretch>
            <a:fillRect/>
          </a:stretch>
        </p:blipFill>
        <p:spPr>
          <a:xfrm>
            <a:off x="2700360" y="2498760"/>
            <a:ext cx="609480" cy="571320"/>
          </a:xfrm>
          <a:prstGeom prst="rect">
            <a:avLst/>
          </a:prstGeom>
          <a:noFill/>
          <a:ln>
            <a:noFill/>
          </a:ln>
        </p:spPr>
      </p:pic>
      <p:pic>
        <p:nvPicPr>
          <p:cNvPr id="9" name="Obraz 8"/>
          <p:cNvPicPr>
            <a:picLocks noChangeAspect="1"/>
          </p:cNvPicPr>
          <p:nvPr/>
        </p:nvPicPr>
        <p:blipFill>
          <a:blip r:embed="rId9" cstate="print">
            <a:alphaModFix/>
            <a:lum/>
          </a:blip>
          <a:srcRect/>
          <a:stretch>
            <a:fillRect/>
          </a:stretch>
        </p:blipFill>
        <p:spPr>
          <a:xfrm>
            <a:off x="3654360" y="3186000"/>
            <a:ext cx="781200" cy="552600"/>
          </a:xfrm>
          <a:prstGeom prst="rect">
            <a:avLst/>
          </a:prstGeom>
          <a:noFill/>
          <a:ln>
            <a:noFill/>
          </a:ln>
        </p:spPr>
      </p:pic>
      <p:pic>
        <p:nvPicPr>
          <p:cNvPr id="10" name="Obraz 9"/>
          <p:cNvPicPr>
            <a:picLocks noChangeAspect="1"/>
          </p:cNvPicPr>
          <p:nvPr/>
        </p:nvPicPr>
        <p:blipFill>
          <a:blip r:embed="rId10" cstate="print">
            <a:alphaModFix/>
            <a:lum/>
          </a:blip>
          <a:srcRect/>
          <a:stretch>
            <a:fillRect/>
          </a:stretch>
        </p:blipFill>
        <p:spPr>
          <a:xfrm>
            <a:off x="1187280" y="3860639"/>
            <a:ext cx="733679" cy="505079"/>
          </a:xfrm>
          <a:prstGeom prst="rect">
            <a:avLst/>
          </a:prstGeom>
          <a:noFill/>
          <a:ln>
            <a:noFill/>
          </a:ln>
        </p:spPr>
      </p:pic>
      <p:pic>
        <p:nvPicPr>
          <p:cNvPr id="11" name="Obraz 10"/>
          <p:cNvPicPr>
            <a:picLocks noChangeAspect="1"/>
          </p:cNvPicPr>
          <p:nvPr/>
        </p:nvPicPr>
        <p:blipFill>
          <a:blip r:embed="rId11" cstate="print">
            <a:alphaModFix/>
            <a:lum/>
          </a:blip>
          <a:srcRect/>
          <a:stretch>
            <a:fillRect/>
          </a:stretch>
        </p:blipFill>
        <p:spPr>
          <a:xfrm>
            <a:off x="2757599" y="3762360"/>
            <a:ext cx="552240" cy="657360"/>
          </a:xfrm>
          <a:prstGeom prst="rect">
            <a:avLst/>
          </a:prstGeom>
          <a:noFill/>
          <a:ln>
            <a:noFill/>
          </a:ln>
        </p:spPr>
      </p:pic>
      <p:pic>
        <p:nvPicPr>
          <p:cNvPr id="12" name="Obraz 11"/>
          <p:cNvPicPr>
            <a:picLocks noChangeAspect="1"/>
          </p:cNvPicPr>
          <p:nvPr/>
        </p:nvPicPr>
        <p:blipFill>
          <a:blip r:embed="rId12" cstate="print">
            <a:alphaModFix/>
            <a:lum/>
          </a:blip>
          <a:srcRect/>
          <a:stretch>
            <a:fillRect/>
          </a:stretch>
        </p:blipFill>
        <p:spPr>
          <a:xfrm>
            <a:off x="4044959" y="3848040"/>
            <a:ext cx="571320" cy="590760"/>
          </a:xfrm>
          <a:prstGeom prst="rect">
            <a:avLst/>
          </a:prstGeom>
          <a:noFill/>
          <a:ln>
            <a:noFill/>
          </a:ln>
        </p:spPr>
      </p:pic>
      <p:pic>
        <p:nvPicPr>
          <p:cNvPr id="13" name="Obraz 12"/>
          <p:cNvPicPr>
            <a:picLocks noChangeAspect="1"/>
          </p:cNvPicPr>
          <p:nvPr/>
        </p:nvPicPr>
        <p:blipFill>
          <a:blip r:embed="rId13" cstate="print">
            <a:alphaModFix/>
            <a:lum/>
          </a:blip>
          <a:srcRect/>
          <a:stretch>
            <a:fillRect/>
          </a:stretch>
        </p:blipFill>
        <p:spPr>
          <a:xfrm>
            <a:off x="4703760" y="3925800"/>
            <a:ext cx="581040" cy="466920"/>
          </a:xfrm>
          <a:prstGeom prst="rect">
            <a:avLst/>
          </a:prstGeom>
          <a:noFill/>
          <a:ln>
            <a:noFill/>
          </a:ln>
        </p:spPr>
      </p:pic>
      <p:pic>
        <p:nvPicPr>
          <p:cNvPr id="14" name="Obraz 13"/>
          <p:cNvPicPr>
            <a:picLocks noChangeAspect="1"/>
          </p:cNvPicPr>
          <p:nvPr/>
        </p:nvPicPr>
        <p:blipFill>
          <a:blip r:embed="rId14" cstate="print">
            <a:alphaModFix/>
            <a:lum/>
          </a:blip>
          <a:srcRect/>
          <a:stretch>
            <a:fillRect/>
          </a:stretch>
        </p:blipFill>
        <p:spPr>
          <a:xfrm>
            <a:off x="6300720" y="3860639"/>
            <a:ext cx="428760" cy="543240"/>
          </a:xfrm>
          <a:prstGeom prst="rect">
            <a:avLst/>
          </a:prstGeom>
          <a:noFill/>
          <a:ln>
            <a:noFill/>
          </a:ln>
        </p:spPr>
      </p:pic>
      <p:pic>
        <p:nvPicPr>
          <p:cNvPr id="15" name="Obraz 14"/>
          <p:cNvPicPr>
            <a:picLocks noChangeAspect="1"/>
          </p:cNvPicPr>
          <p:nvPr/>
        </p:nvPicPr>
        <p:blipFill>
          <a:blip r:embed="rId15" cstate="print">
            <a:alphaModFix/>
            <a:lum/>
          </a:blip>
          <a:srcRect/>
          <a:stretch>
            <a:fillRect/>
          </a:stretch>
        </p:blipFill>
        <p:spPr>
          <a:xfrm>
            <a:off x="7491240" y="3976560"/>
            <a:ext cx="543240" cy="476280"/>
          </a:xfrm>
          <a:prstGeom prst="rect">
            <a:avLst/>
          </a:prstGeom>
          <a:noFill/>
          <a:ln>
            <a:noFill/>
          </a:ln>
        </p:spPr>
      </p:pic>
    </p:spTree>
  </p:cSld>
  <p:clrMapOvr>
    <a:masterClrMapping/>
  </p:clrMapOvr>
  <p:transition spd="med">
    <p:diamon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Dowolny kształt 1"/>
          <p:cNvSpPr/>
          <p:nvPr/>
        </p:nvSpPr>
        <p:spPr>
          <a:xfrm>
            <a:off x="719640" y="216000"/>
            <a:ext cx="8280360" cy="54036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694"/>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800" b="1" i="0" u="none" strike="noStrike" kern="1200" spc="0" baseline="0">
                <a:ln>
                  <a:noFill/>
                </a:ln>
                <a:solidFill>
                  <a:srgbClr val="FFFFFF"/>
                </a:solidFill>
                <a:latin typeface="Book Antiqua" pitchFamily="18"/>
                <a:ea typeface="Microsoft YaHei" pitchFamily="2"/>
                <a:cs typeface="Microsoft YaHei" pitchFamily="2"/>
              </a:rPr>
              <a:t>MOTTO:</a:t>
            </a:r>
          </a:p>
          <a:p>
            <a:pPr marL="547560" marR="0" lvl="0" indent="-409680" algn="l" rtl="0" hangingPunct="1">
              <a:lnSpc>
                <a:spcPct val="100000"/>
              </a:lnSpc>
              <a:spcBef>
                <a:spcPts val="694"/>
              </a:spcBef>
              <a:spcAft>
                <a:spcPts val="0"/>
              </a:spcAft>
              <a:buNone/>
              <a:tabLst>
                <a:tab pos="547560" algn="l"/>
                <a:tab pos="996479" algn="l"/>
                <a:tab pos="1445759" algn="l"/>
                <a:tab pos="1895040" algn="l"/>
                <a:tab pos="2344320" algn="l"/>
                <a:tab pos="2793600" algn="l"/>
                <a:tab pos="3242880" algn="l"/>
                <a:tab pos="3692160" algn="l"/>
                <a:tab pos="4141440" algn="l"/>
                <a:tab pos="4590719" algn="l"/>
                <a:tab pos="5040000" algn="l"/>
                <a:tab pos="5489279" algn="l"/>
                <a:tab pos="5938560" algn="l"/>
                <a:tab pos="6387840" algn="l"/>
                <a:tab pos="6837120" algn="l"/>
                <a:tab pos="7286400" algn="l"/>
                <a:tab pos="7735680" algn="l"/>
                <a:tab pos="8184960" algn="l"/>
                <a:tab pos="8634239" algn="l"/>
                <a:tab pos="9083520" algn="l"/>
                <a:tab pos="9532800" algn="l"/>
              </a:tabLst>
            </a:pPr>
            <a:r>
              <a:rPr lang="pl-PL" sz="2800" b="0" i="0" u="none" strike="noStrike" kern="1200" spc="0" baseline="0">
                <a:ln>
                  <a:noFill/>
                </a:ln>
                <a:solidFill>
                  <a:srgbClr val="FFFFFF"/>
                </a:solidFill>
                <a:latin typeface="Book Antiqua" pitchFamily="18"/>
                <a:ea typeface="Microsoft YaHei" pitchFamily="2"/>
                <a:cs typeface="Microsoft YaHei" pitchFamily="2"/>
              </a:rPr>
              <a:t>Przyroda jest naszym największym skarbem. Kochajmy ją i szanujmy we własnym interesie.</a:t>
            </a:r>
          </a:p>
        </p:txBody>
      </p:sp>
      <p:pic>
        <p:nvPicPr>
          <p:cNvPr id="3" name="Obraz 2"/>
          <p:cNvPicPr>
            <a:picLocks noChangeAspect="1"/>
          </p:cNvPicPr>
          <p:nvPr/>
        </p:nvPicPr>
        <p:blipFill>
          <a:blip r:embed="rId3" cstate="print">
            <a:alphaModFix/>
            <a:lum/>
          </a:blip>
          <a:srcRect/>
          <a:stretch>
            <a:fillRect/>
          </a:stretch>
        </p:blipFill>
        <p:spPr>
          <a:xfrm>
            <a:off x="6518880" y="3024000"/>
            <a:ext cx="1905120" cy="1905120"/>
          </a:xfrm>
          <a:prstGeom prst="rect">
            <a:avLst/>
          </a:prstGeom>
          <a:noFill/>
          <a:ln>
            <a:noFill/>
          </a:ln>
        </p:spPr>
      </p:pic>
      <p:pic>
        <p:nvPicPr>
          <p:cNvPr id="4" name="Obraz 3"/>
          <p:cNvPicPr>
            <a:picLocks noChangeAspect="1"/>
          </p:cNvPicPr>
          <p:nvPr/>
        </p:nvPicPr>
        <p:blipFill>
          <a:blip r:embed="rId4" cstate="print">
            <a:alphaModFix/>
            <a:lum/>
          </a:blip>
          <a:srcRect/>
          <a:stretch>
            <a:fillRect/>
          </a:stretch>
        </p:blipFill>
        <p:spPr>
          <a:xfrm>
            <a:off x="826920" y="3762360"/>
            <a:ext cx="4667400" cy="233352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3" name="Symbol zastępczy tekstu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marL="342720" lvl="0" indent="-342720">
              <a:spcBef>
                <a:spcPts val="694"/>
              </a:spcBef>
              <a:spcAft>
                <a:spcPts val="0"/>
              </a:spcAft>
              <a:buNone/>
            </a:pPr>
            <a:endParaRPr lang="pl-PL" sz="2800" kern="0">
              <a:latin typeface="Book Antiqua" pitchFamily="18"/>
            </a:endParaRPr>
          </a:p>
          <a:p>
            <a:pPr marL="342720" lvl="0" indent="-342720" algn="ctr">
              <a:spcBef>
                <a:spcPts val="694"/>
              </a:spcBef>
              <a:spcAft>
                <a:spcPts val="0"/>
              </a:spcAft>
              <a:buNone/>
            </a:pPr>
            <a:r>
              <a:rPr lang="pl-PL" sz="2800" kern="0">
                <a:latin typeface="Book Antiqua" pitchFamily="18"/>
              </a:rPr>
              <a:t>DZIĘKUJE ZA UWAGĘ</a:t>
            </a:r>
          </a:p>
        </p:txBody>
      </p:sp>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4100" b="1" i="1" kern="0">
                <a:solidFill>
                  <a:srgbClr val="FFFFFF"/>
                </a:solidFill>
                <a:latin typeface="Lucida Sans" pitchFamily="34"/>
              </a:rPr>
              <a:t>KONIEC</a:t>
            </a:r>
          </a:p>
        </p:txBody>
      </p:sp>
      <p:pic>
        <p:nvPicPr>
          <p:cNvPr id="4" name="Obraz 3"/>
          <p:cNvPicPr>
            <a:picLocks noChangeAspect="1"/>
          </p:cNvPicPr>
          <p:nvPr/>
        </p:nvPicPr>
        <p:blipFill>
          <a:blip r:embed="rId3" cstate="print">
            <a:alphaModFix/>
            <a:lum/>
          </a:blip>
          <a:srcRect/>
          <a:stretch>
            <a:fillRect/>
          </a:stretch>
        </p:blipFill>
        <p:spPr>
          <a:xfrm>
            <a:off x="1152000" y="3671999"/>
            <a:ext cx="2448000" cy="2015999"/>
          </a:xfrm>
          <a:prstGeom prst="rect">
            <a:avLst/>
          </a:prstGeom>
          <a:noFill/>
          <a:ln>
            <a:noFill/>
          </a:ln>
        </p:spPr>
      </p:pic>
      <p:sp>
        <p:nvSpPr>
          <p:cNvPr id="5" name="pole tekstowe 4"/>
          <p:cNvSpPr txBox="1"/>
          <p:nvPr/>
        </p:nvSpPr>
        <p:spPr>
          <a:xfrm>
            <a:off x="5688000" y="5222880"/>
            <a:ext cx="2736000" cy="609120"/>
          </a:xfrm>
          <a:prstGeom prst="rect">
            <a:avLst/>
          </a:prstGeom>
          <a:noFill/>
          <a:ln>
            <a:noFill/>
          </a:ln>
        </p:spPr>
        <p:txBody>
          <a:bodyPr vert="horz" wrap="squar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1800" b="0" i="0" u="none" strike="noStrike" kern="1200" spc="0" baseline="0">
                <a:ln>
                  <a:noFill/>
                </a:ln>
                <a:solidFill>
                  <a:srgbClr val="FFFFFF"/>
                </a:solidFill>
                <a:latin typeface="Times New Roman" pitchFamily="18"/>
                <a:ea typeface="Microsoft YaHei" pitchFamily="2"/>
                <a:cs typeface="Microsoft YaHei" pitchFamily="2"/>
              </a:rPr>
              <a:t>Opracował:</a:t>
            </a:r>
          </a:p>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1800" b="0" i="0" u="none" strike="noStrike" kern="1200" spc="0" baseline="0">
                <a:ln>
                  <a:noFill/>
                </a:ln>
                <a:solidFill>
                  <a:srgbClr val="FFFFFF"/>
                </a:solidFill>
                <a:latin typeface="Times New Roman" pitchFamily="18"/>
                <a:ea typeface="Microsoft YaHei" pitchFamily="2"/>
                <a:cs typeface="Microsoft YaHei" pitchFamily="2"/>
              </a:rPr>
              <a:t>Jakub Przeździęk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grpId="1"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xit" fill="hold" nodeType="clickEffect">
                                  <p:stCondLst>
                                    <p:cond delay="0"/>
                                  </p:stCondLst>
                                  <p:childTnLst>
                                    <p:animEffect transition="out" filter="diamond(in)">
                                      <p:cBhvr>
                                        <p:cTn id="21" dur="2000"/>
                                        <p:tgtEl>
                                          <p:spTgt spid="5">
                                            <p:txEl>
                                              <p:pRg st="0" end="0"/>
                                            </p:txEl>
                                          </p:spTgt>
                                        </p:tgtEl>
                                      </p:cBhvr>
                                    </p:animEffect>
                                    <p:set>
                                      <p:cBhvr>
                                        <p:cTn id="22" dur="1" fill="hold">
                                          <p:stCondLst>
                                            <p:cond delay="1999"/>
                                          </p:stCondLst>
                                        </p:cTn>
                                        <p:tgtEl>
                                          <p:spTgt spid="5">
                                            <p:txEl>
                                              <p:pRg st="0" end="0"/>
                                            </p:txEl>
                                          </p:spTgt>
                                        </p:tgtEl>
                                        <p:attrNameLst>
                                          <p:attrName>style.visibility</p:attrName>
                                        </p:attrNameLst>
                                      </p:cBhvr>
                                      <p:to>
                                        <p:strVal val="hidden"/>
                                      </p:to>
                                    </p:set>
                                  </p:childTnLst>
                                </p:cTn>
                              </p:par>
                              <p:par>
                                <p:cTn id="23" presetClass="exit" fill="hold" nodeType="withEffect">
                                  <p:stCondLst>
                                    <p:cond delay="0"/>
                                  </p:stCondLst>
                                  <p:childTnLst>
                                    <p:animEffect transition="out" filter="diamond(in)">
                                      <p:cBhvr>
                                        <p:cTn id="24" dur="2000"/>
                                        <p:tgtEl>
                                          <p:spTgt spid="5">
                                            <p:txEl>
                                              <p:pRg st="1" end="1"/>
                                            </p:txEl>
                                          </p:spTgt>
                                        </p:tgtEl>
                                      </p:cBhvr>
                                    </p:animEffect>
                                    <p:set>
                                      <p:cBhvr>
                                        <p:cTn id="25" dur="1" fill="hold">
                                          <p:stCondLst>
                                            <p:cond delay="1999"/>
                                          </p:stCondLst>
                                        </p:cTn>
                                        <p:tgtEl>
                                          <p:spTgt spid="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Dowolny kształt 2"/>
          <p:cNvSpPr/>
          <p:nvPr/>
        </p:nvSpPr>
        <p:spPr>
          <a:xfrm>
            <a:off x="360000" y="1440000"/>
            <a:ext cx="8713800" cy="5256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80000"/>
              </a:lnSpc>
              <a:spcBef>
                <a:spcPts val="476"/>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pl-PL" sz="1900" b="0" i="0" u="none" strike="noStrike" kern="1200" spc="0" baseline="0">
              <a:ln>
                <a:noFill/>
              </a:ln>
              <a:solidFill>
                <a:srgbClr val="FFFFFF"/>
              </a:solidFill>
              <a:latin typeface="Book Antiqua" pitchFamily="18"/>
              <a:ea typeface="Microsoft YaHei" pitchFamily="2"/>
              <a:cs typeface="Microsoft YaHei" pitchFamily="2"/>
            </a:endParaRPr>
          </a:p>
          <a:p>
            <a:pPr marL="547560" marR="0" lvl="0" indent="-409680" algn="l" rtl="0" hangingPunct="1">
              <a:lnSpc>
                <a:spcPct val="80000"/>
              </a:lnSpc>
              <a:spcBef>
                <a:spcPts val="476"/>
              </a:spcBef>
              <a:spcAft>
                <a:spcPts val="0"/>
              </a:spcAft>
              <a:buNone/>
              <a:tabLst>
                <a:tab pos="547560" algn="l"/>
                <a:tab pos="996479" algn="l"/>
                <a:tab pos="1445759" algn="l"/>
                <a:tab pos="1895040" algn="l"/>
                <a:tab pos="2344320" algn="l"/>
                <a:tab pos="2793600" algn="l"/>
                <a:tab pos="3242880" algn="l"/>
                <a:tab pos="3692160" algn="l"/>
                <a:tab pos="4141440" algn="l"/>
                <a:tab pos="4590719" algn="l"/>
                <a:tab pos="5040000" algn="l"/>
                <a:tab pos="5489279" algn="l"/>
                <a:tab pos="5938560" algn="l"/>
                <a:tab pos="6387840" algn="l"/>
                <a:tab pos="6837120" algn="l"/>
                <a:tab pos="7286400" algn="l"/>
                <a:tab pos="7735680" algn="l"/>
                <a:tab pos="8184960" algn="l"/>
                <a:tab pos="8634239" algn="l"/>
                <a:tab pos="9083520" algn="l"/>
                <a:tab pos="9532800" algn="l"/>
              </a:tabLst>
            </a:pPr>
            <a:r>
              <a:rPr lang="pl-PL" sz="1900" b="0" i="0" u="none" strike="noStrike" kern="1200" spc="0" baseline="0">
                <a:ln>
                  <a:noFill/>
                </a:ln>
                <a:solidFill>
                  <a:srgbClr val="FFFFFF"/>
                </a:solidFill>
                <a:latin typeface="Book Antiqua" pitchFamily="18"/>
                <a:ea typeface="Microsoft YaHei" pitchFamily="2"/>
                <a:cs typeface="Microsoft YaHei" pitchFamily="2"/>
              </a:rPr>
              <a:t/>
            </a:r>
            <a:br>
              <a:rPr lang="pl-PL" sz="1900" b="0" i="0" u="none" strike="noStrike" kern="1200" spc="0" baseline="0">
                <a:ln>
                  <a:noFill/>
                </a:ln>
                <a:solidFill>
                  <a:srgbClr val="FFFFFF"/>
                </a:solidFill>
                <a:latin typeface="Book Antiqua" pitchFamily="18"/>
                <a:ea typeface="Microsoft YaHei" pitchFamily="2"/>
                <a:cs typeface="Microsoft YaHei" pitchFamily="2"/>
              </a:rPr>
            </a:br>
            <a:endParaRPr lang="pl-PL" sz="1900" b="0" i="0" u="none" strike="noStrike" kern="1200" spc="0" baseline="0">
              <a:ln>
                <a:noFill/>
              </a:ln>
              <a:solidFill>
                <a:srgbClr val="FFFFFF"/>
              </a:solidFill>
              <a:latin typeface="Book Antiqua" pitchFamily="18"/>
              <a:ea typeface="Microsoft YaHei" pitchFamily="2"/>
              <a:cs typeface="Microsoft YaHei" pitchFamily="2"/>
            </a:endParaRPr>
          </a:p>
        </p:txBody>
      </p:sp>
      <p:sp>
        <p:nvSpPr>
          <p:cNvPr id="4" name="Podtytuł 3"/>
          <p:cNvSpPr txBox="1">
            <a:spLocks noGrp="1"/>
          </p:cNvSpPr>
          <p:nvPr>
            <p:ph type="body" idx="4294967295"/>
          </p:nvPr>
        </p:nvSpPr>
        <p:spPr>
          <a:xfrm>
            <a:off x="457200" y="1604520"/>
            <a:ext cx="8229240" cy="452592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hangingPunct="0">
              <a:tabLst/>
            </a:pPr>
            <a:endParaRPr lang="pl-PL"/>
          </a:p>
        </p:txBody>
      </p:sp>
      <p:sp>
        <p:nvSpPr>
          <p:cNvPr id="3" name="Tytuł 2"/>
          <p:cNvSpPr txBox="1">
            <a:spLocks noGrp="1"/>
          </p:cNvSpPr>
          <p:nvPr>
            <p:ph type="title" idx="4294967295"/>
          </p:nvPr>
        </p:nvSpPr>
        <p:spPr>
          <a:xfrm>
            <a:off x="266760" y="864000"/>
            <a:ext cx="8517240" cy="3024000"/>
          </a:xfrm>
        </p:spPr>
        <p:txBody>
          <a:bodyPr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pl-PL" sz="6000" b="1" dirty="0">
                <a:solidFill>
                  <a:srgbClr val="FFFF66"/>
                </a:solidFill>
                <a:latin typeface="Comic Sans MS" pitchFamily="66"/>
              </a:rPr>
              <a:t>Co to jest ekologia?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Dowolny kształt 1"/>
          <p:cNvSpPr/>
          <p:nvPr/>
        </p:nvSpPr>
        <p:spPr>
          <a:xfrm>
            <a:off x="457200" y="227160"/>
            <a:ext cx="8229600" cy="123659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Mangal" pitchFamily="2"/>
            </a:endParaRPr>
          </a:p>
        </p:txBody>
      </p:sp>
      <p:sp>
        <p:nvSpPr>
          <p:cNvPr id="3" name="Dowolny kształt 2"/>
          <p:cNvSpPr/>
          <p:nvPr/>
        </p:nvSpPr>
        <p:spPr>
          <a:xfrm>
            <a:off x="457200" y="1600200"/>
            <a:ext cx="8229600" cy="470844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Mangal" pitchFamily="2"/>
            </a:endParaRPr>
          </a:p>
        </p:txBody>
      </p:sp>
      <p:pic>
        <p:nvPicPr>
          <p:cNvPr id="4" name="Obraz 3"/>
          <p:cNvPicPr>
            <a:picLocks noChangeAspect="1"/>
          </p:cNvPicPr>
          <p:nvPr/>
        </p:nvPicPr>
        <p:blipFill>
          <a:blip r:embed="rId3" cstate="print">
            <a:alphaModFix/>
            <a:lum/>
          </a:blip>
          <a:srcRect/>
          <a:stretch>
            <a:fillRect/>
          </a:stretch>
        </p:blipFill>
        <p:spPr>
          <a:xfrm>
            <a:off x="461879" y="260280"/>
            <a:ext cx="8220240" cy="6048360"/>
          </a:xfrm>
          <a:prstGeom prst="rect">
            <a:avLst/>
          </a:prstGeom>
          <a:noFill/>
          <a:ln>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name="page4">
    <p:spTree>
      <p:nvGrpSpPr>
        <p:cNvPr id="1" name=""/>
        <p:cNvGrpSpPr/>
        <p:nvPr/>
      </p:nvGrpSpPr>
      <p:grpSpPr>
        <a:xfrm>
          <a:off x="0" y="0"/>
          <a:ext cx="0" cy="0"/>
          <a:chOff x="0" y="0"/>
          <a:chExt cx="0" cy="0"/>
        </a:xfrm>
      </p:grpSpPr>
      <p:pic>
        <p:nvPicPr>
          <p:cNvPr id="2" name="Obraz 1"/>
          <p:cNvPicPr>
            <a:picLocks noChangeAspect="1"/>
          </p:cNvPicPr>
          <p:nvPr/>
        </p:nvPicPr>
        <p:blipFill>
          <a:blip r:embed="rId3" cstate="print">
            <a:alphaModFix/>
            <a:lum/>
          </a:blip>
          <a:srcRect/>
          <a:stretch>
            <a:fillRect/>
          </a:stretch>
        </p:blipFill>
        <p:spPr>
          <a:xfrm>
            <a:off x="457200" y="274680"/>
            <a:ext cx="8229600" cy="925559"/>
          </a:xfrm>
          <a:prstGeom prst="rect">
            <a:avLst/>
          </a:prstGeom>
          <a:noFill/>
          <a:ln>
            <a:noFill/>
          </a:ln>
        </p:spPr>
      </p:pic>
      <p:sp>
        <p:nvSpPr>
          <p:cNvPr id="3" name="Dowolny kształt 2"/>
          <p:cNvSpPr/>
          <p:nvPr/>
        </p:nvSpPr>
        <p:spPr>
          <a:xfrm>
            <a:off x="250920" y="1413000"/>
            <a:ext cx="8713800" cy="5256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1" i="0" u="none" strike="noStrike" kern="1200" spc="0" baseline="0">
                <a:ln>
                  <a:noFill/>
                </a:ln>
                <a:solidFill>
                  <a:srgbClr val="FFFFFF"/>
                </a:solidFill>
                <a:latin typeface="Book Antiqua" pitchFamily="18"/>
                <a:ea typeface="Microsoft YaHei" pitchFamily="2"/>
                <a:cs typeface="Microsoft YaHei" pitchFamily="2"/>
              </a:rPr>
              <a:t>Skażenie powietrza:</a:t>
            </a:r>
            <a:r>
              <a:rPr lang="pl-PL" sz="2000" b="0" i="0" u="none" strike="noStrike" kern="1200" spc="0" baseline="0">
                <a:ln>
                  <a:noFill/>
                </a:ln>
                <a:solidFill>
                  <a:srgbClr val="FFFFFF"/>
                </a:solidFill>
                <a:latin typeface="Book Antiqua" pitchFamily="18"/>
                <a:ea typeface="Microsoft YaHei" pitchFamily="2"/>
                <a:cs typeface="Microsoft YaHei" pitchFamily="2"/>
              </a:rPr>
              <a:t> dymy zawierające tlenki siarki, węgla i azotu,</a:t>
            </a:r>
          </a:p>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1" i="0" u="none" strike="noStrike" kern="1200" spc="0" baseline="0">
                <a:ln>
                  <a:noFill/>
                </a:ln>
                <a:solidFill>
                  <a:srgbClr val="FFFFFF"/>
                </a:solidFill>
                <a:latin typeface="Book Antiqua" pitchFamily="18"/>
                <a:ea typeface="Microsoft YaHei" pitchFamily="2"/>
                <a:cs typeface="Microsoft YaHei" pitchFamily="2"/>
              </a:rPr>
              <a:t>Kwaśne deszcze,</a:t>
            </a:r>
            <a:r>
              <a:rPr lang="pl-PL" sz="2000" b="0" i="0" u="none" strike="noStrike" kern="1200" spc="0" baseline="0">
                <a:ln>
                  <a:noFill/>
                </a:ln>
                <a:solidFill>
                  <a:srgbClr val="FFFFFF"/>
                </a:solidFill>
                <a:latin typeface="Book Antiqua" pitchFamily="18"/>
                <a:ea typeface="Microsoft YaHei" pitchFamily="2"/>
                <a:cs typeface="Microsoft YaHei" pitchFamily="2"/>
              </a:rPr>
              <a:t> powodują straty  w drzewostanie,</a:t>
            </a:r>
          </a:p>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1" i="0" u="none" strike="noStrike" kern="1200" spc="0" baseline="0">
                <a:ln>
                  <a:noFill/>
                </a:ln>
                <a:solidFill>
                  <a:srgbClr val="FFFFFF"/>
                </a:solidFill>
                <a:latin typeface="Book Antiqua" pitchFamily="18"/>
                <a:ea typeface="Microsoft YaHei" pitchFamily="2"/>
                <a:cs typeface="Microsoft YaHei" pitchFamily="2"/>
              </a:rPr>
              <a:t>Niszczenie budynków</a:t>
            </a:r>
            <a:r>
              <a:rPr lang="pl-PL" sz="2000" b="0" i="0" u="none" strike="noStrike" kern="1200" spc="0" baseline="0">
                <a:ln>
                  <a:noFill/>
                </a:ln>
                <a:solidFill>
                  <a:srgbClr val="FFFFFF"/>
                </a:solidFill>
                <a:latin typeface="Book Antiqua" pitchFamily="18"/>
                <a:ea typeface="Microsoft YaHei" pitchFamily="2"/>
                <a:cs typeface="Microsoft YaHei" pitchFamily="2"/>
              </a:rPr>
              <a:t> – korozja,</a:t>
            </a:r>
          </a:p>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1" i="0" u="none" strike="noStrike" kern="1200" spc="0" baseline="0">
                <a:ln>
                  <a:noFill/>
                </a:ln>
                <a:solidFill>
                  <a:srgbClr val="FFFFFF"/>
                </a:solidFill>
                <a:latin typeface="Book Antiqua" pitchFamily="18"/>
                <a:ea typeface="Microsoft YaHei" pitchFamily="2"/>
                <a:cs typeface="Microsoft YaHei" pitchFamily="2"/>
              </a:rPr>
              <a:t>Choroby </a:t>
            </a:r>
            <a:r>
              <a:rPr lang="pl-PL" sz="2000" b="0" i="0" u="none" strike="noStrike" kern="1200" spc="0" baseline="0">
                <a:ln>
                  <a:noFill/>
                </a:ln>
                <a:solidFill>
                  <a:srgbClr val="FFFFFF"/>
                </a:solidFill>
                <a:latin typeface="Book Antiqua" pitchFamily="18"/>
                <a:ea typeface="Microsoft YaHei" pitchFamily="2"/>
                <a:cs typeface="Microsoft YaHei" pitchFamily="2"/>
              </a:rPr>
              <a:t> - alergie układu oddechowego,</a:t>
            </a:r>
          </a:p>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1" i="0" u="none" strike="noStrike" kern="1200" spc="0" baseline="0">
                <a:ln>
                  <a:noFill/>
                </a:ln>
                <a:solidFill>
                  <a:srgbClr val="FFFFFF"/>
                </a:solidFill>
                <a:latin typeface="Book Antiqua" pitchFamily="18"/>
                <a:ea typeface="Microsoft YaHei" pitchFamily="2"/>
                <a:cs typeface="Microsoft YaHei" pitchFamily="2"/>
              </a:rPr>
              <a:t>Emisja ołowiu z paliw</a:t>
            </a:r>
            <a:r>
              <a:rPr lang="pl-PL" sz="2000" b="0" i="0" u="none" strike="noStrike" kern="1200" spc="0" baseline="0">
                <a:ln>
                  <a:noFill/>
                </a:ln>
                <a:solidFill>
                  <a:srgbClr val="FFFFFF"/>
                </a:solidFill>
                <a:latin typeface="Book Antiqua" pitchFamily="18"/>
                <a:ea typeface="Microsoft YaHei" pitchFamily="2"/>
                <a:cs typeface="Microsoft YaHei" pitchFamily="2"/>
              </a:rPr>
              <a:t>,</a:t>
            </a:r>
          </a:p>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1" i="0" u="none" strike="noStrike" kern="1200" spc="0" baseline="0">
                <a:ln>
                  <a:noFill/>
                </a:ln>
                <a:solidFill>
                  <a:srgbClr val="FFFFFF"/>
                </a:solidFill>
                <a:latin typeface="Book Antiqua" pitchFamily="18"/>
                <a:ea typeface="Microsoft YaHei" pitchFamily="2"/>
                <a:cs typeface="Microsoft YaHei" pitchFamily="2"/>
              </a:rPr>
              <a:t>Dziura ozonowa</a:t>
            </a:r>
            <a:r>
              <a:rPr lang="pl-PL" sz="2000" b="0" i="0" u="none" strike="noStrike" kern="1200" spc="0" baseline="0">
                <a:ln>
                  <a:noFill/>
                </a:ln>
                <a:solidFill>
                  <a:srgbClr val="FFFFFF"/>
                </a:solidFill>
                <a:latin typeface="Book Antiqua" pitchFamily="18"/>
                <a:ea typeface="Microsoft YaHei" pitchFamily="2"/>
                <a:cs typeface="Microsoft YaHei" pitchFamily="2"/>
              </a:rPr>
              <a:t> – niszczenie warstwy ozonowej przez freony</a:t>
            </a:r>
          </a:p>
        </p:txBody>
      </p:sp>
      <p:pic>
        <p:nvPicPr>
          <p:cNvPr id="4" name="Obraz 3"/>
          <p:cNvPicPr>
            <a:picLocks noChangeAspect="1"/>
          </p:cNvPicPr>
          <p:nvPr/>
        </p:nvPicPr>
        <p:blipFill>
          <a:blip r:embed="rId4" cstate="print">
            <a:alphaModFix/>
            <a:lum/>
          </a:blip>
          <a:srcRect/>
          <a:stretch>
            <a:fillRect/>
          </a:stretch>
        </p:blipFill>
        <p:spPr>
          <a:xfrm>
            <a:off x="5112000" y="3645000"/>
            <a:ext cx="3752640" cy="3090600"/>
          </a:xfrm>
          <a:prstGeom prst="rect">
            <a:avLst/>
          </a:prstGeom>
          <a:noFill/>
          <a:ln>
            <a:noFill/>
          </a:ln>
        </p:spPr>
      </p:pic>
      <p:sp>
        <p:nvSpPr>
          <p:cNvPr id="5" name="pole tekstowe 4"/>
          <p:cNvSpPr txBox="1"/>
          <p:nvPr/>
        </p:nvSpPr>
        <p:spPr>
          <a:xfrm>
            <a:off x="113760" y="1102320"/>
            <a:ext cx="180720" cy="433440"/>
          </a:xfrm>
          <a:prstGeom prst="rect">
            <a:avLst/>
          </a:prstGeom>
          <a:noFill/>
          <a:ln>
            <a:noFill/>
          </a:ln>
        </p:spPr>
        <p:txBody>
          <a:bodyPr vert="horz" wrap="squar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Mangal"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Class="entr"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Class="entr"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Class="entr"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Class="entr"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Class="entr"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xit" fill="hold" nodeType="clickEffect">
                                  <p:stCondLst>
                                    <p:cond delay="0"/>
                                  </p:stCondLst>
                                  <p:childTnLst>
                                    <p:animEffect transition="out" filter="wedge">
                                      <p:cBhvr>
                                        <p:cTn id="32" dur="2000"/>
                                        <p:tgtEl>
                                          <p:spTgt spid="4"/>
                                        </p:tgtEl>
                                      </p:cBhvr>
                                    </p:animEffect>
                                    <p:set>
                                      <p:cBhvr>
                                        <p:cTn id="33"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Obraz 1"/>
          <p:cNvPicPr>
            <a:picLocks noChangeAspect="1"/>
          </p:cNvPicPr>
          <p:nvPr/>
        </p:nvPicPr>
        <p:blipFill>
          <a:blip r:embed="rId3" cstate="print">
            <a:alphaModFix/>
            <a:lum/>
          </a:blip>
          <a:srcRect/>
          <a:stretch>
            <a:fillRect/>
          </a:stretch>
        </p:blipFill>
        <p:spPr>
          <a:xfrm>
            <a:off x="457200" y="274680"/>
            <a:ext cx="8229600" cy="925559"/>
          </a:xfrm>
          <a:prstGeom prst="rect">
            <a:avLst/>
          </a:prstGeom>
          <a:noFill/>
          <a:ln>
            <a:noFill/>
          </a:ln>
        </p:spPr>
      </p:pic>
      <p:sp>
        <p:nvSpPr>
          <p:cNvPr id="3" name="Dowolny kształt 2"/>
          <p:cNvSpPr/>
          <p:nvPr/>
        </p:nvSpPr>
        <p:spPr>
          <a:xfrm>
            <a:off x="430200" y="1152000"/>
            <a:ext cx="8713800" cy="5256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Ścieki, nieszczelna kanalizacja,</a:t>
            </a:r>
          </a:p>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Dezynfekowanie wody chlorem powoduje powstawanie wielu bardzo szkodliwych dla zdrowia substancji,</a:t>
            </a:r>
          </a:p>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Detergenty, nawozy, pestycydy dostające się do rzek i mórz,</a:t>
            </a:r>
          </a:p>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Stosowanie rur ołowianych.</a:t>
            </a:r>
          </a:p>
        </p:txBody>
      </p:sp>
      <p:pic>
        <p:nvPicPr>
          <p:cNvPr id="4" name="Obraz 3"/>
          <p:cNvPicPr>
            <a:picLocks noChangeAspect="1"/>
          </p:cNvPicPr>
          <p:nvPr/>
        </p:nvPicPr>
        <p:blipFill>
          <a:blip r:embed="rId4" cstate="print">
            <a:alphaModFix/>
            <a:lum bright="6000"/>
          </a:blip>
          <a:srcRect/>
          <a:stretch>
            <a:fillRect/>
          </a:stretch>
        </p:blipFill>
        <p:spPr>
          <a:xfrm>
            <a:off x="3816000" y="3600000"/>
            <a:ext cx="5005800" cy="299592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accel="1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pic>
        <p:nvPicPr>
          <p:cNvPr id="2" name="Obraz 1"/>
          <p:cNvPicPr>
            <a:picLocks noChangeAspect="1"/>
          </p:cNvPicPr>
          <p:nvPr/>
        </p:nvPicPr>
        <p:blipFill>
          <a:blip r:embed="rId3" cstate="print">
            <a:alphaModFix/>
            <a:lum/>
          </a:blip>
          <a:srcRect/>
          <a:stretch>
            <a:fillRect/>
          </a:stretch>
        </p:blipFill>
        <p:spPr>
          <a:xfrm>
            <a:off x="457200" y="274680"/>
            <a:ext cx="8229600" cy="925559"/>
          </a:xfrm>
          <a:prstGeom prst="rect">
            <a:avLst/>
          </a:prstGeom>
          <a:noFill/>
          <a:ln>
            <a:noFill/>
          </a:ln>
        </p:spPr>
      </p:pic>
      <p:sp>
        <p:nvSpPr>
          <p:cNvPr id="3" name="Dowolny kształt 2"/>
          <p:cNvSpPr/>
          <p:nvPr/>
        </p:nvSpPr>
        <p:spPr>
          <a:xfrm>
            <a:off x="250920" y="1413000"/>
            <a:ext cx="8713800" cy="5256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Metale ciężkie np. ołów, kadm,</a:t>
            </a:r>
          </a:p>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Środki ochrony roślin i środki owadobójcze,</a:t>
            </a:r>
          </a:p>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Nadmiar nawozów sztucznych,</a:t>
            </a:r>
          </a:p>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Dioksyny z wypalania traw,</a:t>
            </a:r>
          </a:p>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Dzikie wysypiska śmieci.</a:t>
            </a:r>
          </a:p>
        </p:txBody>
      </p:sp>
      <p:pic>
        <p:nvPicPr>
          <p:cNvPr id="4" name="Obraz 3"/>
          <p:cNvPicPr>
            <a:picLocks noChangeAspect="1"/>
          </p:cNvPicPr>
          <p:nvPr/>
        </p:nvPicPr>
        <p:blipFill>
          <a:blip r:embed="rId4" cstate="print">
            <a:alphaModFix/>
            <a:lum bright="18000" contrast="-12000"/>
          </a:blip>
          <a:srcRect/>
          <a:stretch>
            <a:fillRect/>
          </a:stretch>
        </p:blipFill>
        <p:spPr>
          <a:xfrm>
            <a:off x="5040000" y="2636999"/>
            <a:ext cx="3802320" cy="392112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par>
                                <p:cTn id="8" presetClass="entr"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Horizontal)">
                                      <p:cBhvr>
                                        <p:cTn id="10" dur="500"/>
                                        <p:tgtEl>
                                          <p:spTgt spid="3">
                                            <p:txEl>
                                              <p:pRg st="1" end="1"/>
                                            </p:txEl>
                                          </p:spTgt>
                                        </p:tgtEl>
                                      </p:cBhvr>
                                    </p:animEffect>
                                  </p:childTnLst>
                                </p:cTn>
                              </p:par>
                              <p:par>
                                <p:cTn id="11" presetClass="entr"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Horizontal)">
                                      <p:cBhvr>
                                        <p:cTn id="13" dur="500"/>
                                        <p:tgtEl>
                                          <p:spTgt spid="3">
                                            <p:txEl>
                                              <p:pRg st="2" end="2"/>
                                            </p:txEl>
                                          </p:spTgt>
                                        </p:tgtEl>
                                      </p:cBhvr>
                                    </p:animEffect>
                                  </p:childTnLst>
                                </p:cTn>
                              </p:par>
                              <p:par>
                                <p:cTn id="14" presetClass="entr"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Horizontal)">
                                      <p:cBhvr>
                                        <p:cTn id="16" dur="500"/>
                                        <p:tgtEl>
                                          <p:spTgt spid="3">
                                            <p:txEl>
                                              <p:pRg st="3" end="3"/>
                                            </p:txEl>
                                          </p:spTgt>
                                        </p:tgtEl>
                                      </p:cBhvr>
                                    </p:animEffect>
                                  </p:childTnLst>
                                </p:cTn>
                              </p:par>
                              <p:par>
                                <p:cTn id="17" presetClass="entr"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mph" fill="hold" nodeType="clickEffect">
                                  <p:stCondLst>
                                    <p:cond delay="0"/>
                                  </p:stCondLst>
                                  <p:childTnLst>
                                    <p:anim calcmode="discrete" valueType="num">
                                      <p:cBhvr>
                                        <p:cTn id="23"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Dowolny kształt 1"/>
          <p:cNvSpPr/>
          <p:nvPr/>
        </p:nvSpPr>
        <p:spPr>
          <a:xfrm>
            <a:off x="179280" y="549360"/>
            <a:ext cx="8713800" cy="6048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70000"/>
              </a:lnSpc>
              <a:spcBef>
                <a:spcPts val="601"/>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400" b="1" i="1" u="sng" strike="noStrike" kern="1200" spc="0" baseline="0">
                <a:ln>
                  <a:noFill/>
                </a:ln>
                <a:solidFill>
                  <a:srgbClr val="FFFFFF"/>
                </a:solidFill>
                <a:uFillTx/>
                <a:latin typeface="Book Antiqua" pitchFamily="18"/>
                <a:ea typeface="Microsoft YaHei" pitchFamily="2"/>
                <a:cs typeface="Microsoft YaHei" pitchFamily="2"/>
              </a:rPr>
              <a:t>Co możemy zrobić, aby ratować przyrodę?</a:t>
            </a:r>
          </a:p>
          <a:p>
            <a:pPr marL="545760" marR="0" lvl="0" indent="-409320" algn="l" rtl="0" hangingPunct="1">
              <a:lnSpc>
                <a:spcPct val="70000"/>
              </a:lnSpc>
              <a:spcBef>
                <a:spcPts val="499"/>
              </a:spcBef>
              <a:spcAft>
                <a:spcPts val="0"/>
              </a:spcAft>
              <a:buNone/>
              <a:tabLst>
                <a:tab pos="545760" algn="l"/>
                <a:tab pos="994679" algn="l"/>
                <a:tab pos="1443959" algn="l"/>
                <a:tab pos="1893240" algn="l"/>
                <a:tab pos="2342520" algn="l"/>
                <a:tab pos="2791800" algn="l"/>
                <a:tab pos="3241080" algn="l"/>
                <a:tab pos="3690360" algn="l"/>
                <a:tab pos="4139640" algn="l"/>
                <a:tab pos="4588919" algn="l"/>
                <a:tab pos="5038200" algn="l"/>
                <a:tab pos="5487479" algn="l"/>
                <a:tab pos="5936760" algn="l"/>
                <a:tab pos="6386040" algn="l"/>
                <a:tab pos="6835320" algn="l"/>
                <a:tab pos="7284600" algn="l"/>
                <a:tab pos="7733880" algn="l"/>
                <a:tab pos="8183160" algn="l"/>
                <a:tab pos="8632439" algn="l"/>
                <a:tab pos="9081720" algn="l"/>
                <a:tab pos="9531000" algn="l"/>
              </a:tabLst>
            </a:pPr>
            <a:endParaRPr lang="pl-PL" sz="2000" b="0" i="0" u="none" strike="noStrike" kern="1200" spc="0" baseline="0">
              <a:ln>
                <a:noFill/>
              </a:ln>
              <a:solidFill>
                <a:srgbClr val="FFFFFF"/>
              </a:solidFill>
              <a:latin typeface="Book Antiqua" pitchFamily="18"/>
              <a:ea typeface="Microsoft YaHei" pitchFamily="2"/>
              <a:cs typeface="Microsoft YaHei" pitchFamily="2"/>
            </a:endParaRPr>
          </a:p>
          <a:p>
            <a:pPr marL="0" marR="0" lvl="0" indent="0" algn="l" rtl="0" hangingPunct="1">
              <a:lnSpc>
                <a:spcPct val="7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Przyroda to nasze wspólne dobro. Niestety człowiek zaczął ją bezmyślnie niszczyć. Możemy to zmienić w znacznym stopniu, poprzez stosowanie się do pewnych zasad. Aby pomóc środowisku, możemy:</a:t>
            </a:r>
          </a:p>
          <a:p>
            <a:pPr marL="545760" marR="0" lvl="0" indent="-409320" algn="l" rtl="0" hangingPunct="1">
              <a:lnSpc>
                <a:spcPct val="70000"/>
              </a:lnSpc>
              <a:spcBef>
                <a:spcPts val="499"/>
              </a:spcBef>
              <a:spcAft>
                <a:spcPts val="0"/>
              </a:spcAft>
              <a:buNone/>
              <a:tabLst>
                <a:tab pos="545760" algn="l"/>
                <a:tab pos="994679" algn="l"/>
                <a:tab pos="1443959" algn="l"/>
                <a:tab pos="1893240" algn="l"/>
                <a:tab pos="2342520" algn="l"/>
                <a:tab pos="2791800" algn="l"/>
                <a:tab pos="3241080" algn="l"/>
                <a:tab pos="3690360" algn="l"/>
                <a:tab pos="4139640" algn="l"/>
                <a:tab pos="4588919" algn="l"/>
                <a:tab pos="5038200" algn="l"/>
                <a:tab pos="5487479" algn="l"/>
                <a:tab pos="5936760" algn="l"/>
                <a:tab pos="6386040" algn="l"/>
                <a:tab pos="6835320" algn="l"/>
                <a:tab pos="7284600" algn="l"/>
                <a:tab pos="7733880" algn="l"/>
                <a:tab pos="8183160" algn="l"/>
                <a:tab pos="8632439" algn="l"/>
                <a:tab pos="9081720" algn="l"/>
                <a:tab pos="9531000" algn="l"/>
              </a:tabLst>
            </a:pPr>
            <a:endParaRPr lang="pl-PL" sz="2000" b="0" i="0" u="none" strike="noStrike" kern="1200" spc="0" baseline="0">
              <a:ln>
                <a:noFill/>
              </a:ln>
              <a:solidFill>
                <a:srgbClr val="FFFFFF"/>
              </a:solidFill>
              <a:latin typeface="Book Antiqua" pitchFamily="18"/>
              <a:ea typeface="Microsoft YaHei" pitchFamily="2"/>
              <a:cs typeface="Microsoft YaHei" pitchFamily="2"/>
            </a:endParaRPr>
          </a:p>
          <a:p>
            <a:pPr marL="547560" marR="0" lvl="0" indent="-409680" algn="l" rtl="0" hangingPunct="1">
              <a:lnSpc>
                <a:spcPct val="70000"/>
              </a:lnSpc>
              <a:spcBef>
                <a:spcPts val="550"/>
              </a:spcBef>
              <a:spcAft>
                <a:spcPts val="0"/>
              </a:spcAft>
              <a:buNone/>
              <a:tabLst>
                <a:tab pos="547560" algn="l"/>
                <a:tab pos="996479" algn="l"/>
                <a:tab pos="1445759" algn="l"/>
                <a:tab pos="1895040" algn="l"/>
                <a:tab pos="2344320" algn="l"/>
                <a:tab pos="2793600" algn="l"/>
                <a:tab pos="3242880" algn="l"/>
                <a:tab pos="3692160" algn="l"/>
                <a:tab pos="4141440" algn="l"/>
                <a:tab pos="4590719" algn="l"/>
                <a:tab pos="5040000" algn="l"/>
                <a:tab pos="5489279" algn="l"/>
                <a:tab pos="5938560" algn="l"/>
                <a:tab pos="6387840" algn="l"/>
                <a:tab pos="6837120" algn="l"/>
                <a:tab pos="7286400" algn="l"/>
                <a:tab pos="7735680" algn="l"/>
                <a:tab pos="8184960" algn="l"/>
                <a:tab pos="8634239" algn="l"/>
                <a:tab pos="9083520" algn="l"/>
                <a:tab pos="9532800" algn="l"/>
              </a:tabLst>
            </a:pPr>
            <a:r>
              <a:rPr lang="pl-PL" sz="2000" b="1" i="0" u="sng" strike="noStrike" kern="1200" spc="0" baseline="0">
                <a:ln>
                  <a:noFill/>
                </a:ln>
                <a:solidFill>
                  <a:srgbClr val="FFFFFF"/>
                </a:solidFill>
                <a:uFillTx/>
                <a:latin typeface="Book Antiqua" pitchFamily="18"/>
                <a:ea typeface="Microsoft YaHei" pitchFamily="2"/>
                <a:cs typeface="Microsoft YaHei" pitchFamily="2"/>
              </a:rPr>
              <a:t>1. </a:t>
            </a:r>
            <a:r>
              <a:rPr lang="pl-PL" sz="2200" b="1" i="0" u="sng" strike="noStrike" kern="1200" spc="0" baseline="0">
                <a:ln>
                  <a:noFill/>
                </a:ln>
                <a:solidFill>
                  <a:srgbClr val="FFFFFF"/>
                </a:solidFill>
                <a:uFillTx/>
                <a:latin typeface="Book Antiqua" pitchFamily="18"/>
                <a:ea typeface="Microsoft YaHei" pitchFamily="2"/>
                <a:cs typeface="Microsoft YaHei" pitchFamily="2"/>
              </a:rPr>
              <a:t>Oszczędzać wodę i prąd</a:t>
            </a:r>
          </a:p>
          <a:p>
            <a:pPr marL="545760" marR="0" lvl="0" indent="-409320" algn="l" rtl="0" hangingPunct="1">
              <a:lnSpc>
                <a:spcPct val="70000"/>
              </a:lnSpc>
              <a:spcBef>
                <a:spcPts val="499"/>
              </a:spcBef>
              <a:spcAft>
                <a:spcPts val="0"/>
              </a:spcAft>
              <a:buNone/>
              <a:tabLst>
                <a:tab pos="545760" algn="l"/>
                <a:tab pos="994679" algn="l"/>
                <a:tab pos="1443959" algn="l"/>
                <a:tab pos="1893240" algn="l"/>
                <a:tab pos="2342520" algn="l"/>
                <a:tab pos="2791800" algn="l"/>
                <a:tab pos="3241080" algn="l"/>
                <a:tab pos="3690360" algn="l"/>
                <a:tab pos="4139640" algn="l"/>
                <a:tab pos="4588919" algn="l"/>
                <a:tab pos="5038200" algn="l"/>
                <a:tab pos="5487479" algn="l"/>
                <a:tab pos="5936760" algn="l"/>
                <a:tab pos="6386040" algn="l"/>
                <a:tab pos="6835320" algn="l"/>
                <a:tab pos="7284600" algn="l"/>
                <a:tab pos="7733880" algn="l"/>
                <a:tab pos="8183160" algn="l"/>
                <a:tab pos="8632439" algn="l"/>
                <a:tab pos="9081720" algn="l"/>
                <a:tab pos="9531000" algn="l"/>
              </a:tabLst>
            </a:pPr>
            <a:endParaRPr lang="pl-PL" sz="2000" b="0" i="0" u="none" strike="noStrike" kern="1200" spc="0" baseline="0">
              <a:ln>
                <a:noFill/>
              </a:ln>
              <a:solidFill>
                <a:srgbClr val="FFFFFF"/>
              </a:solidFill>
              <a:latin typeface="Book Antiqua" pitchFamily="18"/>
              <a:ea typeface="Microsoft YaHei" pitchFamily="2"/>
              <a:cs typeface="Microsoft YaHei" pitchFamily="2"/>
            </a:endParaRPr>
          </a:p>
          <a:p>
            <a:pPr marL="0" marR="0" lvl="0" indent="0" algn="l" rtl="0" hangingPunct="1">
              <a:lnSpc>
                <a:spcPct val="7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Im więcej zmarnowanej wody tym gorzej dla środowiska, podobnie jest z energią. Oszczędzamy po to, aby w przyszłości nie brakło wody dla ludzi. Na świecie jest coraz mniej wody zdatnej do picia, dlatego tak ważne jest jej oszczędzanie.</a:t>
            </a:r>
          </a:p>
          <a:p>
            <a:pPr marL="0" marR="0" lvl="0" indent="0" algn="l" rtl="0" hangingPunct="1">
              <a:lnSpc>
                <a:spcPct val="7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Wyłączając zbędne oświetlenie, również pomagamy przyrodzie, gdyż nie marnuje się cenna energia elektryczna.</a:t>
            </a:r>
          </a:p>
          <a:p>
            <a:pPr marL="545760" marR="0" lvl="0" indent="-409320" algn="l" rtl="0" hangingPunct="1">
              <a:lnSpc>
                <a:spcPct val="70000"/>
              </a:lnSpc>
              <a:spcBef>
                <a:spcPts val="499"/>
              </a:spcBef>
              <a:spcAft>
                <a:spcPts val="0"/>
              </a:spcAft>
              <a:buNone/>
              <a:tabLst>
                <a:tab pos="545760" algn="l"/>
                <a:tab pos="994679" algn="l"/>
                <a:tab pos="1443959" algn="l"/>
                <a:tab pos="1893240" algn="l"/>
                <a:tab pos="2342520" algn="l"/>
                <a:tab pos="2791800" algn="l"/>
                <a:tab pos="3241080" algn="l"/>
                <a:tab pos="3690360" algn="l"/>
                <a:tab pos="4139640" algn="l"/>
                <a:tab pos="4588919" algn="l"/>
                <a:tab pos="5038200" algn="l"/>
                <a:tab pos="5487479" algn="l"/>
                <a:tab pos="5936760" algn="l"/>
                <a:tab pos="6386040" algn="l"/>
                <a:tab pos="6835320" algn="l"/>
                <a:tab pos="7284600" algn="l"/>
                <a:tab pos="7733880" algn="l"/>
                <a:tab pos="8183160" algn="l"/>
                <a:tab pos="8632439" algn="l"/>
                <a:tab pos="9081720" algn="l"/>
                <a:tab pos="9531000" algn="l"/>
              </a:tabLst>
            </a:pPr>
            <a:endParaRPr lang="pl-PL" sz="2000" b="0" i="0" u="none" strike="noStrike" kern="1200" spc="0" baseline="0">
              <a:ln>
                <a:noFill/>
              </a:ln>
              <a:solidFill>
                <a:srgbClr val="FFFFFF"/>
              </a:solidFill>
              <a:latin typeface="Book Antiqua" pitchFamily="18"/>
              <a:ea typeface="Microsoft YaHei" pitchFamily="2"/>
              <a:cs typeface="Microsoft YaHei" pitchFamily="2"/>
            </a:endParaRPr>
          </a:p>
          <a:p>
            <a:pPr marL="0" marR="0" lvl="0" indent="0" algn="l" rtl="0" hangingPunct="1">
              <a:lnSpc>
                <a:spcPct val="7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 Zamiast kąpieli w wannie, bierzmy prysznic.</a:t>
            </a:r>
          </a:p>
          <a:p>
            <a:pPr marL="0" marR="0" lvl="0" indent="0" algn="l" rtl="0" hangingPunct="1">
              <a:lnSpc>
                <a:spcPct val="7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 Myjmy naczynia w misce, nie pod bieżącą wodą.</a:t>
            </a:r>
          </a:p>
          <a:p>
            <a:pPr marL="0" marR="0" lvl="0" indent="0" algn="l" rtl="0" hangingPunct="1">
              <a:lnSpc>
                <a:spcPct val="7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 Szczelnie zakręcajmy krany.</a:t>
            </a:r>
          </a:p>
          <a:p>
            <a:pPr marL="0" marR="0" lvl="0" indent="0" algn="l" rtl="0" hangingPunct="1">
              <a:lnSpc>
                <a:spcPct val="7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 Nie wylewajmy zbędnie wody.</a:t>
            </a:r>
          </a:p>
          <a:p>
            <a:pPr marL="0" marR="0" lvl="0" indent="0" algn="l" rtl="0" hangingPunct="1">
              <a:lnSpc>
                <a:spcPct val="7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 Wyłączajmy niepotrzebne oświetlenie.</a:t>
            </a:r>
          </a:p>
          <a:p>
            <a:pPr marL="0" marR="0" lvl="0" indent="0" algn="l" rtl="0" hangingPunct="1">
              <a:lnSpc>
                <a:spcPct val="7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 Wyłączajmy zbędne urządzenia elektryczne.</a:t>
            </a:r>
          </a:p>
        </p:txBody>
      </p:sp>
    </p:spTree>
  </p:cSld>
  <p:clrMapOvr>
    <a:masterClrMapping/>
  </p:clrMapOvr>
  <p:transition spd="slow">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Dowolny kształt 1"/>
          <p:cNvSpPr/>
          <p:nvPr/>
        </p:nvSpPr>
        <p:spPr>
          <a:xfrm>
            <a:off x="457200" y="404640"/>
            <a:ext cx="8229600" cy="590399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136440" marR="0" lvl="0" indent="0" algn="l" rtl="0" hangingPunct="1">
              <a:lnSpc>
                <a:spcPct val="100000"/>
              </a:lnSpc>
              <a:spcBef>
                <a:spcPts val="550"/>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r>
              <a:rPr lang="pl-PL" sz="2200" b="1" i="0" u="sng" strike="noStrike" kern="1200" spc="0" baseline="0">
                <a:ln>
                  <a:noFill/>
                </a:ln>
                <a:solidFill>
                  <a:srgbClr val="FFFFFF"/>
                </a:solidFill>
                <a:uFillTx/>
                <a:latin typeface="Book Antiqua" pitchFamily="18"/>
                <a:ea typeface="Microsoft YaHei" pitchFamily="2"/>
                <a:cs typeface="Microsoft YaHei" pitchFamily="2"/>
              </a:rPr>
              <a:t>2. Segregować śmieci</a:t>
            </a:r>
          </a:p>
          <a:p>
            <a:pPr marL="136440" marR="0" lvl="0" indent="0" algn="l" rtl="0" hangingPunct="1">
              <a:lnSpc>
                <a:spcPct val="100000"/>
              </a:lnSpc>
              <a:spcBef>
                <a:spcPts val="499"/>
              </a:spcBef>
              <a:spcAft>
                <a:spcPts val="0"/>
              </a:spcAft>
              <a:buNone/>
              <a:tabLst>
                <a:tab pos="136440" algn="l"/>
                <a:tab pos="585359" algn="l"/>
                <a:tab pos="1034639" algn="l"/>
                <a:tab pos="1483920" algn="l"/>
                <a:tab pos="1933200" algn="l"/>
                <a:tab pos="2382480" algn="l"/>
                <a:tab pos="2831760" algn="l"/>
                <a:tab pos="3281040" algn="l"/>
                <a:tab pos="3730320" algn="l"/>
                <a:tab pos="4179599" algn="l"/>
                <a:tab pos="4628880" algn="l"/>
                <a:tab pos="5078159" algn="l"/>
                <a:tab pos="5527440" algn="l"/>
                <a:tab pos="5976720" algn="l"/>
                <a:tab pos="6426000" algn="l"/>
                <a:tab pos="6875280" algn="l"/>
                <a:tab pos="7324560" algn="l"/>
                <a:tab pos="7773840" algn="l"/>
                <a:tab pos="8223119" algn="l"/>
                <a:tab pos="8672400" algn="l"/>
                <a:tab pos="9121680" algn="l"/>
              </a:tabLst>
            </a:pPr>
            <a:endParaRPr lang="pl-PL" sz="2000" b="0" i="0" u="none" strike="noStrike" kern="1200" spc="0" baseline="0">
              <a:ln>
                <a:noFill/>
              </a:ln>
              <a:solidFill>
                <a:srgbClr val="FFFFFF"/>
              </a:solidFill>
              <a:latin typeface="Book Antiqua" pitchFamily="18"/>
              <a:ea typeface="Microsoft YaHei" pitchFamily="2"/>
              <a:cs typeface="Microsoft YaHei" pitchFamily="2"/>
            </a:endParaRPr>
          </a:p>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Oprócz tego, aby wyrzucać śmieci w odpowiednie miejsce, należy je również segregować. Segregacja to podział odpadów na szkło, papier, plastik. Czasem podział ten jest bardziej szczegółowy np.: szkło białe i kolorowe. Odpady segregujemy po to, aby na przykład szkło zostało ponownie przetworzone, a papier oddany na makulaturę i ponownie użyty do druku czasopisma, gazety. Powtórna przeróbka przynosi dla nas wiele korzyści. Oddając papier na makulaturę ratujemy drzewa.</a:t>
            </a:r>
          </a:p>
          <a:p>
            <a:pPr marL="134640" marR="0" lvl="0" indent="0" algn="l" rtl="0" hangingPunct="1">
              <a:lnSpc>
                <a:spcPct val="100000"/>
              </a:lnSpc>
              <a:spcBef>
                <a:spcPts val="499"/>
              </a:spcBef>
              <a:spcAft>
                <a:spcPts val="0"/>
              </a:spcAft>
              <a:buNone/>
              <a:tabLst>
                <a:tab pos="134640" algn="l"/>
                <a:tab pos="583559" algn="l"/>
                <a:tab pos="1032839" algn="l"/>
                <a:tab pos="1482120" algn="l"/>
                <a:tab pos="1931400" algn="l"/>
                <a:tab pos="2380680" algn="l"/>
                <a:tab pos="2829960" algn="l"/>
                <a:tab pos="3279240" algn="l"/>
                <a:tab pos="3728520" algn="l"/>
                <a:tab pos="4177799" algn="l"/>
                <a:tab pos="4627080" algn="l"/>
                <a:tab pos="5076359" algn="l"/>
                <a:tab pos="5525640" algn="l"/>
                <a:tab pos="5974920" algn="l"/>
                <a:tab pos="6424200" algn="l"/>
                <a:tab pos="6873480" algn="l"/>
                <a:tab pos="7322760" algn="l"/>
                <a:tab pos="7772040" algn="l"/>
                <a:tab pos="8221319" algn="l"/>
                <a:tab pos="8670600" algn="l"/>
                <a:tab pos="9119880" algn="l"/>
              </a:tabLst>
            </a:pPr>
            <a:endParaRPr lang="pl-PL" sz="2000" b="0" i="0" u="none" strike="noStrike" kern="1200" spc="0" baseline="0">
              <a:ln>
                <a:noFill/>
              </a:ln>
              <a:solidFill>
                <a:srgbClr val="FFFFFF"/>
              </a:solidFill>
              <a:latin typeface="Book Antiqua" pitchFamily="18"/>
              <a:ea typeface="Microsoft YaHei" pitchFamily="2"/>
              <a:cs typeface="Microsoft YaHei" pitchFamily="2"/>
            </a:endParaRPr>
          </a:p>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 Wyrzucajmy odpady do właściwych miejsc, tzn. do kosza lub kontenera na nie przeznaczone.</a:t>
            </a:r>
          </a:p>
          <a:p>
            <a:pPr marL="0" marR="0" lvl="0" indent="0" algn="l" rtl="0" hangingPunct="1">
              <a:lnSpc>
                <a:spcPct val="100000"/>
              </a:lnSpc>
              <a:spcBef>
                <a:spcPts val="499"/>
              </a:spcBef>
              <a:spcAft>
                <a:spcPts val="0"/>
              </a:spcAft>
              <a:buClr>
                <a:srgbClr val="F9F9F9"/>
              </a:buClr>
              <a:buSzPct val="65000"/>
              <a:buFont typeface="Wingdings 2"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pl-PL" sz="2000" b="0" i="0" u="none" strike="noStrike" kern="1200" spc="0" baseline="0">
                <a:ln>
                  <a:noFill/>
                </a:ln>
                <a:solidFill>
                  <a:srgbClr val="FFFFFF"/>
                </a:solidFill>
                <a:latin typeface="Book Antiqua" pitchFamily="18"/>
                <a:ea typeface="Microsoft YaHei" pitchFamily="2"/>
                <a:cs typeface="Microsoft YaHei" pitchFamily="2"/>
              </a:rPr>
              <a:t>• Wyrzucając odpady segregujmy je.</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accel="1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y"/>
                                          </p:val>
                                        </p:tav>
                                        <p:tav tm="100000">
                                          <p:val>
                                            <p:strVal val="#ppt_y"/>
                                          </p:val>
                                        </p:tav>
                                      </p:tavLst>
                                    </p:anim>
                                  </p:childTnLst>
                                </p:cTn>
                              </p:par>
                              <p:par>
                                <p:cTn id="11" presetClass="entr" accel="100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Class="entr" accel="100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
                                            <p:txEl>
                                              <p:pRg st="4" end="4"/>
                                            </p:txEl>
                                          </p:spTgt>
                                        </p:tgtEl>
                                        <p:attrNameLst>
                                          <p:attrName>ppt_y</p:attrName>
                                        </p:attrNameLst>
                                      </p:cBhvr>
                                      <p:tavLst>
                                        <p:tav tm="0">
                                          <p:val>
                                            <p:strVal val="#ppt_y"/>
                                          </p:val>
                                        </p:tav>
                                        <p:tav tm="100000">
                                          <p:val>
                                            <p:strVal val="#ppt_y"/>
                                          </p:val>
                                        </p:tav>
                                      </p:tavLst>
                                    </p:anim>
                                  </p:childTnLst>
                                </p:cTn>
                              </p:par>
                              <p:par>
                                <p:cTn id="23" presetClass="entr" accel="100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p:cTn id="25" dur="500" fill="hold"/>
                                        <p:tgtEl>
                                          <p:spTgt spid="2">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2" name="Obraz 1"/>
          <p:cNvPicPr>
            <a:picLocks noChangeAspect="1"/>
          </p:cNvPicPr>
          <p:nvPr/>
        </p:nvPicPr>
        <p:blipFill>
          <a:blip r:embed="rId3" cstate="print">
            <a:alphaModFix/>
            <a:lum/>
          </a:blip>
          <a:srcRect/>
          <a:stretch>
            <a:fillRect/>
          </a:stretch>
        </p:blipFill>
        <p:spPr>
          <a:xfrm>
            <a:off x="1908000" y="157320"/>
            <a:ext cx="5759640" cy="6602400"/>
          </a:xfrm>
          <a:prstGeom prst="rect">
            <a:avLst/>
          </a:prstGeom>
          <a:noFill/>
          <a:ln>
            <a:noFill/>
          </a:ln>
        </p:spPr>
      </p:pic>
    </p:spTree>
  </p:cSld>
  <p:clrMapOvr>
    <a:masterClrMapping/>
  </p:clrMapOvr>
  <p:transition spd="slow">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ytuł1">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1249</Words>
  <Application>Microsoft Office PowerPoint</Application>
  <PresentationFormat>Pokaz na ekranie (4:3)</PresentationFormat>
  <Paragraphs>110</Paragraphs>
  <Slides>19</Slides>
  <Notes>19</Notes>
  <HiddenSlides>1</HiddenSlides>
  <MMClips>0</MMClips>
  <ScaleCrop>false</ScaleCrop>
  <HeadingPairs>
    <vt:vector size="6" baseType="variant">
      <vt:variant>
        <vt:lpstr>Używane czcionki</vt:lpstr>
      </vt:variant>
      <vt:variant>
        <vt:i4>12</vt:i4>
      </vt:variant>
      <vt:variant>
        <vt:lpstr>Motyw</vt:lpstr>
      </vt:variant>
      <vt:variant>
        <vt:i4>2</vt:i4>
      </vt:variant>
      <vt:variant>
        <vt:lpstr>Tytuły slajdów</vt:lpstr>
      </vt:variant>
      <vt:variant>
        <vt:i4>19</vt:i4>
      </vt:variant>
    </vt:vector>
  </HeadingPairs>
  <TitlesOfParts>
    <vt:vector size="33" baseType="lpstr">
      <vt:lpstr>Microsoft YaHei</vt:lpstr>
      <vt:lpstr>Arial</vt:lpstr>
      <vt:lpstr>Book Antiqua</vt:lpstr>
      <vt:lpstr>Calibri</vt:lpstr>
      <vt:lpstr>Comic Sans MS</vt:lpstr>
      <vt:lpstr>Constantia</vt:lpstr>
      <vt:lpstr>Lucida Sans</vt:lpstr>
      <vt:lpstr>Lucida Sans Unicode</vt:lpstr>
      <vt:lpstr>Mangal</vt:lpstr>
      <vt:lpstr>StarSymbol</vt:lpstr>
      <vt:lpstr>Times New Roman</vt:lpstr>
      <vt:lpstr>Wingdings 2</vt:lpstr>
      <vt:lpstr>Tytuł1</vt:lpstr>
      <vt:lpstr>Papier</vt:lpstr>
      <vt:lpstr>Prezentacja programu PowerPoint</vt:lpstr>
      <vt:lpstr>Co to jest ekologia?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KONIEC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KSM</dc:creator>
  <cp:lastModifiedBy>admin</cp:lastModifiedBy>
  <cp:revision>138</cp:revision>
  <dcterms:created xsi:type="dcterms:W3CDTF">2008-02-01T10:32:57Z</dcterms:created>
  <dcterms:modified xsi:type="dcterms:W3CDTF">2022-02-16T10:17:31Z</dcterms:modified>
</cp:coreProperties>
</file>