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Lst>
  <p:sldSz cy="5143500" cx="9144000"/>
  <p:notesSz cx="6858000" cy="9144000"/>
  <p:embeddedFontLst>
    <p:embeddedFont>
      <p:font typeface="Old Standard TT"/>
      <p:regular r:id="rId17"/>
      <p:bold r:id="rId18"/>
      <p:italic r:id="rId1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font" Target="fonts/OldStandardTT-regular.fntdata"/><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font" Target="fonts/OldStandardTT-italic.fntdata"/><Relationship Id="rId6" Type="http://schemas.openxmlformats.org/officeDocument/2006/relationships/slide" Target="slides/slide1.xml"/><Relationship Id="rId18" Type="http://schemas.openxmlformats.org/officeDocument/2006/relationships/font" Target="fonts/OldStandardTT-bold.fntdata"/><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7" name="Google Shape;57;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fa6f0551aa_0_14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fa6f0551aa_0_14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fa6f0551aa_0_14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fa6f0551aa_0_14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gfa6f0551aa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 name="Google Shape;65;gfa6f0551aa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fa6f0551aa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fa6f0551aa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gfa6f0551aa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 name="Google Shape;83;gfa6f0551aa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fa6f0551aa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fa6f0551aa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fa6f0551aa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fa6f0551aa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fa6f0551aa_0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fa6f0551aa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fa6f0551aa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fa6f0551aa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fa6f0551aa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fa6f0551aa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9" name="Shape 9"/>
        <p:cNvGrpSpPr/>
        <p:nvPr/>
      </p:nvGrpSpPr>
      <p:grpSpPr>
        <a:xfrm>
          <a:off x="0" y="0"/>
          <a:ext cx="0" cy="0"/>
          <a:chOff x="0" y="0"/>
          <a:chExt cx="0" cy="0"/>
        </a:xfrm>
      </p:grpSpPr>
      <p:sp>
        <p:nvSpPr>
          <p:cNvPr id="10" name="Google Shape;10;p2"/>
          <p:cNvSpPr/>
          <p:nvPr/>
        </p:nvSpPr>
        <p:spPr>
          <a:xfrm>
            <a:off x="0" y="100"/>
            <a:ext cx="9144000" cy="1711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1" name="Google Shape;11;p2"/>
          <p:cNvCxnSpPr/>
          <p:nvPr/>
        </p:nvCxnSpPr>
        <p:spPr>
          <a:xfrm>
            <a:off x="641934" y="3597500"/>
            <a:ext cx="390300" cy="0"/>
          </a:xfrm>
          <a:prstGeom prst="straightConnector1">
            <a:avLst/>
          </a:prstGeom>
          <a:noFill/>
          <a:ln cap="flat" cmpd="sng" w="28575">
            <a:solidFill>
              <a:schemeClr val="accent1"/>
            </a:solidFill>
            <a:prstDash val="solid"/>
            <a:round/>
            <a:headEnd len="sm" w="sm" type="none"/>
            <a:tailEnd len="sm" w="sm" type="none"/>
          </a:ln>
        </p:spPr>
      </p:cxnSp>
      <p:sp>
        <p:nvSpPr>
          <p:cNvPr id="12" name="Google Shape;12;p2"/>
          <p:cNvSpPr txBox="1"/>
          <p:nvPr>
            <p:ph type="ctrTitle"/>
          </p:nvPr>
        </p:nvSpPr>
        <p:spPr>
          <a:xfrm>
            <a:off x="512700" y="1893300"/>
            <a:ext cx="8118600" cy="1522800"/>
          </a:xfrm>
          <a:prstGeom prst="rect">
            <a:avLst/>
          </a:prstGeom>
        </p:spPr>
        <p:txBody>
          <a:bodyPr anchorCtr="0" anchor="b" bIns="91425" lIns="91425" spcFirstLastPara="1" rIns="91425" wrap="square" tIns="91425">
            <a:normAutofit/>
          </a:bodyPr>
          <a:lstStyle>
            <a:lvl1pPr lvl="0">
              <a:spcBef>
                <a:spcPts val="0"/>
              </a:spcBef>
              <a:spcAft>
                <a:spcPts val="0"/>
              </a:spcAft>
              <a:buClr>
                <a:schemeClr val="accent1"/>
              </a:buClr>
              <a:buSzPts val="4200"/>
              <a:buNone/>
              <a:defRPr sz="4200">
                <a:solidFill>
                  <a:schemeClr val="accent1"/>
                </a:solidFill>
              </a:defRPr>
            </a:lvl1pPr>
            <a:lvl2pPr lvl="1">
              <a:spcBef>
                <a:spcPts val="0"/>
              </a:spcBef>
              <a:spcAft>
                <a:spcPts val="0"/>
              </a:spcAft>
              <a:buClr>
                <a:schemeClr val="accent1"/>
              </a:buClr>
              <a:buSzPts val="4200"/>
              <a:buNone/>
              <a:defRPr sz="4200">
                <a:solidFill>
                  <a:schemeClr val="accent1"/>
                </a:solidFill>
              </a:defRPr>
            </a:lvl2pPr>
            <a:lvl3pPr lvl="2">
              <a:spcBef>
                <a:spcPts val="0"/>
              </a:spcBef>
              <a:spcAft>
                <a:spcPts val="0"/>
              </a:spcAft>
              <a:buClr>
                <a:schemeClr val="accent1"/>
              </a:buClr>
              <a:buSzPts val="4200"/>
              <a:buNone/>
              <a:defRPr sz="4200">
                <a:solidFill>
                  <a:schemeClr val="accent1"/>
                </a:solidFill>
              </a:defRPr>
            </a:lvl3pPr>
            <a:lvl4pPr lvl="3">
              <a:spcBef>
                <a:spcPts val="0"/>
              </a:spcBef>
              <a:spcAft>
                <a:spcPts val="0"/>
              </a:spcAft>
              <a:buClr>
                <a:schemeClr val="accent1"/>
              </a:buClr>
              <a:buSzPts val="4200"/>
              <a:buNone/>
              <a:defRPr sz="4200">
                <a:solidFill>
                  <a:schemeClr val="accent1"/>
                </a:solidFill>
              </a:defRPr>
            </a:lvl4pPr>
            <a:lvl5pPr lvl="4">
              <a:spcBef>
                <a:spcPts val="0"/>
              </a:spcBef>
              <a:spcAft>
                <a:spcPts val="0"/>
              </a:spcAft>
              <a:buClr>
                <a:schemeClr val="accent1"/>
              </a:buClr>
              <a:buSzPts val="4200"/>
              <a:buNone/>
              <a:defRPr sz="4200">
                <a:solidFill>
                  <a:schemeClr val="accent1"/>
                </a:solidFill>
              </a:defRPr>
            </a:lvl5pPr>
            <a:lvl6pPr lvl="5">
              <a:spcBef>
                <a:spcPts val="0"/>
              </a:spcBef>
              <a:spcAft>
                <a:spcPts val="0"/>
              </a:spcAft>
              <a:buClr>
                <a:schemeClr val="accent1"/>
              </a:buClr>
              <a:buSzPts val="4200"/>
              <a:buNone/>
              <a:defRPr sz="4200">
                <a:solidFill>
                  <a:schemeClr val="accent1"/>
                </a:solidFill>
              </a:defRPr>
            </a:lvl6pPr>
            <a:lvl7pPr lvl="6">
              <a:spcBef>
                <a:spcPts val="0"/>
              </a:spcBef>
              <a:spcAft>
                <a:spcPts val="0"/>
              </a:spcAft>
              <a:buClr>
                <a:schemeClr val="accent1"/>
              </a:buClr>
              <a:buSzPts val="4200"/>
              <a:buNone/>
              <a:defRPr sz="4200">
                <a:solidFill>
                  <a:schemeClr val="accent1"/>
                </a:solidFill>
              </a:defRPr>
            </a:lvl7pPr>
            <a:lvl8pPr lvl="7">
              <a:spcBef>
                <a:spcPts val="0"/>
              </a:spcBef>
              <a:spcAft>
                <a:spcPts val="0"/>
              </a:spcAft>
              <a:buClr>
                <a:schemeClr val="accent1"/>
              </a:buClr>
              <a:buSzPts val="4200"/>
              <a:buNone/>
              <a:defRPr sz="4200">
                <a:solidFill>
                  <a:schemeClr val="accent1"/>
                </a:solidFill>
              </a:defRPr>
            </a:lvl8pPr>
            <a:lvl9pPr lvl="8">
              <a:spcBef>
                <a:spcPts val="0"/>
              </a:spcBef>
              <a:spcAft>
                <a:spcPts val="0"/>
              </a:spcAft>
              <a:buClr>
                <a:schemeClr val="accent1"/>
              </a:buClr>
              <a:buSzPts val="4200"/>
              <a:buNone/>
              <a:defRPr sz="4200">
                <a:solidFill>
                  <a:schemeClr val="accent1"/>
                </a:solidFill>
              </a:defRPr>
            </a:lvl9pPr>
          </a:lstStyle>
          <a:p/>
        </p:txBody>
      </p:sp>
      <p:sp>
        <p:nvSpPr>
          <p:cNvPr id="13" name="Google Shape;13;p2"/>
          <p:cNvSpPr txBox="1"/>
          <p:nvPr>
            <p:ph idx="1" type="subTitle"/>
          </p:nvPr>
        </p:nvSpPr>
        <p:spPr>
          <a:xfrm>
            <a:off x="512700" y="3840639"/>
            <a:ext cx="8118600" cy="7875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Clr>
                <a:schemeClr val="accent2"/>
              </a:buClr>
              <a:buSzPts val="2400"/>
              <a:buNone/>
              <a:defRPr sz="2400">
                <a:solidFill>
                  <a:schemeClr val="accent2"/>
                </a:solidFill>
              </a:defRPr>
            </a:lvl1pPr>
            <a:lvl2pPr lvl="1">
              <a:lnSpc>
                <a:spcPct val="100000"/>
              </a:lnSpc>
              <a:spcBef>
                <a:spcPts val="0"/>
              </a:spcBef>
              <a:spcAft>
                <a:spcPts val="0"/>
              </a:spcAft>
              <a:buClr>
                <a:schemeClr val="accent2"/>
              </a:buClr>
              <a:buSzPts val="2400"/>
              <a:buNone/>
              <a:defRPr sz="2400">
                <a:solidFill>
                  <a:schemeClr val="accent2"/>
                </a:solidFill>
              </a:defRPr>
            </a:lvl2pPr>
            <a:lvl3pPr lvl="2">
              <a:lnSpc>
                <a:spcPct val="100000"/>
              </a:lnSpc>
              <a:spcBef>
                <a:spcPts val="0"/>
              </a:spcBef>
              <a:spcAft>
                <a:spcPts val="0"/>
              </a:spcAft>
              <a:buClr>
                <a:schemeClr val="accent2"/>
              </a:buClr>
              <a:buSzPts val="2400"/>
              <a:buNone/>
              <a:defRPr sz="2400">
                <a:solidFill>
                  <a:schemeClr val="accent2"/>
                </a:solidFill>
              </a:defRPr>
            </a:lvl3pPr>
            <a:lvl4pPr lvl="3">
              <a:lnSpc>
                <a:spcPct val="100000"/>
              </a:lnSpc>
              <a:spcBef>
                <a:spcPts val="0"/>
              </a:spcBef>
              <a:spcAft>
                <a:spcPts val="0"/>
              </a:spcAft>
              <a:buClr>
                <a:schemeClr val="accent2"/>
              </a:buClr>
              <a:buSzPts val="2400"/>
              <a:buNone/>
              <a:defRPr sz="2400">
                <a:solidFill>
                  <a:schemeClr val="accent2"/>
                </a:solidFill>
              </a:defRPr>
            </a:lvl4pPr>
            <a:lvl5pPr lvl="4">
              <a:lnSpc>
                <a:spcPct val="100000"/>
              </a:lnSpc>
              <a:spcBef>
                <a:spcPts val="0"/>
              </a:spcBef>
              <a:spcAft>
                <a:spcPts val="0"/>
              </a:spcAft>
              <a:buClr>
                <a:schemeClr val="accent2"/>
              </a:buClr>
              <a:buSzPts val="2400"/>
              <a:buNone/>
              <a:defRPr sz="2400">
                <a:solidFill>
                  <a:schemeClr val="accent2"/>
                </a:solidFill>
              </a:defRPr>
            </a:lvl5pPr>
            <a:lvl6pPr lvl="5">
              <a:lnSpc>
                <a:spcPct val="100000"/>
              </a:lnSpc>
              <a:spcBef>
                <a:spcPts val="0"/>
              </a:spcBef>
              <a:spcAft>
                <a:spcPts val="0"/>
              </a:spcAft>
              <a:buClr>
                <a:schemeClr val="accent2"/>
              </a:buClr>
              <a:buSzPts val="2400"/>
              <a:buNone/>
              <a:defRPr sz="2400">
                <a:solidFill>
                  <a:schemeClr val="accent2"/>
                </a:solidFill>
              </a:defRPr>
            </a:lvl6pPr>
            <a:lvl7pPr lvl="6">
              <a:lnSpc>
                <a:spcPct val="100000"/>
              </a:lnSpc>
              <a:spcBef>
                <a:spcPts val="0"/>
              </a:spcBef>
              <a:spcAft>
                <a:spcPts val="0"/>
              </a:spcAft>
              <a:buClr>
                <a:schemeClr val="accent2"/>
              </a:buClr>
              <a:buSzPts val="2400"/>
              <a:buNone/>
              <a:defRPr sz="2400">
                <a:solidFill>
                  <a:schemeClr val="accent2"/>
                </a:solidFill>
              </a:defRPr>
            </a:lvl7pPr>
            <a:lvl8pPr lvl="7">
              <a:lnSpc>
                <a:spcPct val="100000"/>
              </a:lnSpc>
              <a:spcBef>
                <a:spcPts val="0"/>
              </a:spcBef>
              <a:spcAft>
                <a:spcPts val="0"/>
              </a:spcAft>
              <a:buClr>
                <a:schemeClr val="accent2"/>
              </a:buClr>
              <a:buSzPts val="2400"/>
              <a:buNone/>
              <a:defRPr sz="2400">
                <a:solidFill>
                  <a:schemeClr val="accent2"/>
                </a:solidFill>
              </a:defRPr>
            </a:lvl8pPr>
            <a:lvl9pPr lvl="8">
              <a:lnSpc>
                <a:spcPct val="100000"/>
              </a:lnSpc>
              <a:spcBef>
                <a:spcPts val="0"/>
              </a:spcBef>
              <a:spcAft>
                <a:spcPts val="0"/>
              </a:spcAft>
              <a:buClr>
                <a:schemeClr val="accent2"/>
              </a:buClr>
              <a:buSzPts val="2400"/>
              <a:buNone/>
              <a:defRPr sz="2400">
                <a:solidFill>
                  <a:schemeClr val="accent2"/>
                </a:solidFill>
              </a:defRPr>
            </a:lvl9pPr>
          </a:lstStyle>
          <a:p/>
        </p:txBody>
      </p:sp>
      <p:sp>
        <p:nvSpPr>
          <p:cNvPr id="14" name="Google Shape;14;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9" name="Shape 49"/>
        <p:cNvGrpSpPr/>
        <p:nvPr/>
      </p:nvGrpSpPr>
      <p:grpSpPr>
        <a:xfrm>
          <a:off x="0" y="0"/>
          <a:ext cx="0" cy="0"/>
          <a:chOff x="0" y="0"/>
          <a:chExt cx="0" cy="0"/>
        </a:xfrm>
      </p:grpSpPr>
      <p:sp>
        <p:nvSpPr>
          <p:cNvPr id="50" name="Google Shape;50;p11"/>
          <p:cNvSpPr txBox="1"/>
          <p:nvPr>
            <p:ph hasCustomPrompt="1" type="title"/>
          </p:nvPr>
        </p:nvSpPr>
        <p:spPr>
          <a:xfrm>
            <a:off x="311700" y="1039650"/>
            <a:ext cx="8520600" cy="2106300"/>
          </a:xfrm>
          <a:prstGeom prst="rect">
            <a:avLst/>
          </a:prstGeom>
        </p:spPr>
        <p:txBody>
          <a:bodyPr anchorCtr="0" anchor="b" bIns="91425" lIns="91425" spcFirstLastPara="1" rIns="91425" wrap="square" tIns="91425">
            <a:normAutofit/>
          </a:bodyPr>
          <a:lstStyle>
            <a:lvl1pPr lvl="0" algn="ctr">
              <a:spcBef>
                <a:spcPts val="0"/>
              </a:spcBef>
              <a:spcAft>
                <a:spcPts val="0"/>
              </a:spcAft>
              <a:buSzPts val="14000"/>
              <a:buNone/>
              <a:defRPr b="1" sz="14000"/>
            </a:lvl1pPr>
            <a:lvl2pPr lvl="1" algn="ctr">
              <a:spcBef>
                <a:spcPts val="0"/>
              </a:spcBef>
              <a:spcAft>
                <a:spcPts val="0"/>
              </a:spcAft>
              <a:buSzPts val="14000"/>
              <a:buNone/>
              <a:defRPr b="1" sz="14000"/>
            </a:lvl2pPr>
            <a:lvl3pPr lvl="2" algn="ctr">
              <a:spcBef>
                <a:spcPts val="0"/>
              </a:spcBef>
              <a:spcAft>
                <a:spcPts val="0"/>
              </a:spcAft>
              <a:buSzPts val="14000"/>
              <a:buNone/>
              <a:defRPr b="1" sz="14000"/>
            </a:lvl3pPr>
            <a:lvl4pPr lvl="3" algn="ctr">
              <a:spcBef>
                <a:spcPts val="0"/>
              </a:spcBef>
              <a:spcAft>
                <a:spcPts val="0"/>
              </a:spcAft>
              <a:buSzPts val="14000"/>
              <a:buNone/>
              <a:defRPr b="1" sz="14000"/>
            </a:lvl4pPr>
            <a:lvl5pPr lvl="4" algn="ctr">
              <a:spcBef>
                <a:spcPts val="0"/>
              </a:spcBef>
              <a:spcAft>
                <a:spcPts val="0"/>
              </a:spcAft>
              <a:buSzPts val="14000"/>
              <a:buNone/>
              <a:defRPr b="1" sz="14000"/>
            </a:lvl5pPr>
            <a:lvl6pPr lvl="5" algn="ctr">
              <a:spcBef>
                <a:spcPts val="0"/>
              </a:spcBef>
              <a:spcAft>
                <a:spcPts val="0"/>
              </a:spcAft>
              <a:buSzPts val="14000"/>
              <a:buNone/>
              <a:defRPr b="1" sz="14000"/>
            </a:lvl6pPr>
            <a:lvl7pPr lvl="6" algn="ctr">
              <a:spcBef>
                <a:spcPts val="0"/>
              </a:spcBef>
              <a:spcAft>
                <a:spcPts val="0"/>
              </a:spcAft>
              <a:buSzPts val="14000"/>
              <a:buNone/>
              <a:defRPr b="1" sz="14000"/>
            </a:lvl7pPr>
            <a:lvl8pPr lvl="7" algn="ctr">
              <a:spcBef>
                <a:spcPts val="0"/>
              </a:spcBef>
              <a:spcAft>
                <a:spcPts val="0"/>
              </a:spcAft>
              <a:buSzPts val="14000"/>
              <a:buNone/>
              <a:defRPr b="1" sz="14000"/>
            </a:lvl8pPr>
            <a:lvl9pPr lvl="8" algn="ctr">
              <a:spcBef>
                <a:spcPts val="0"/>
              </a:spcBef>
              <a:spcAft>
                <a:spcPts val="0"/>
              </a:spcAft>
              <a:buSzPts val="14000"/>
              <a:buNone/>
              <a:defRPr b="1" sz="14000"/>
            </a:lvl9pPr>
          </a:lstStyle>
          <a:p>
            <a:r>
              <a:t>xx%</a:t>
            </a:r>
          </a:p>
        </p:txBody>
      </p:sp>
      <p:sp>
        <p:nvSpPr>
          <p:cNvPr id="51" name="Google Shape;51;p11"/>
          <p:cNvSpPr txBox="1"/>
          <p:nvPr>
            <p:ph idx="1" type="body"/>
          </p:nvPr>
        </p:nvSpPr>
        <p:spPr>
          <a:xfrm>
            <a:off x="311700" y="32284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52" name="Google Shape;52;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3" name="Shape 53"/>
        <p:cNvGrpSpPr/>
        <p:nvPr/>
      </p:nvGrpSpPr>
      <p:grpSpPr>
        <a:xfrm>
          <a:off x="0" y="0"/>
          <a:ext cx="0" cy="0"/>
          <a:chOff x="0" y="0"/>
          <a:chExt cx="0" cy="0"/>
        </a:xfrm>
      </p:grpSpPr>
      <p:sp>
        <p:nvSpPr>
          <p:cNvPr id="54" name="Google Shape;54;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5" name="Shape 15"/>
        <p:cNvGrpSpPr/>
        <p:nvPr/>
      </p:nvGrpSpPr>
      <p:grpSpPr>
        <a:xfrm>
          <a:off x="0" y="0"/>
          <a:ext cx="0" cy="0"/>
          <a:chOff x="0" y="0"/>
          <a:chExt cx="0" cy="0"/>
        </a:xfrm>
      </p:grpSpPr>
      <p:cxnSp>
        <p:nvCxnSpPr>
          <p:cNvPr id="16" name="Google Shape;16;p3"/>
          <p:cNvCxnSpPr/>
          <p:nvPr/>
        </p:nvCxnSpPr>
        <p:spPr>
          <a:xfrm>
            <a:off x="641934" y="3597500"/>
            <a:ext cx="390300" cy="0"/>
          </a:xfrm>
          <a:prstGeom prst="straightConnector1">
            <a:avLst/>
          </a:prstGeom>
          <a:noFill/>
          <a:ln cap="flat" cmpd="sng" w="28575">
            <a:solidFill>
              <a:schemeClr val="lt2"/>
            </a:solidFill>
            <a:prstDash val="solid"/>
            <a:round/>
            <a:headEnd len="sm" w="sm" type="none"/>
            <a:tailEnd len="sm" w="sm" type="none"/>
          </a:ln>
        </p:spPr>
      </p:cxnSp>
      <p:sp>
        <p:nvSpPr>
          <p:cNvPr id="17" name="Google Shape;17;p3"/>
          <p:cNvSpPr txBox="1"/>
          <p:nvPr>
            <p:ph type="title"/>
          </p:nvPr>
        </p:nvSpPr>
        <p:spPr>
          <a:xfrm>
            <a:off x="512700" y="1893300"/>
            <a:ext cx="8118600" cy="1522800"/>
          </a:xfrm>
          <a:prstGeom prst="rect">
            <a:avLst/>
          </a:prstGeom>
        </p:spPr>
        <p:txBody>
          <a:bodyPr anchorCtr="0" anchor="b" bIns="91425" lIns="91425" spcFirstLastPara="1" rIns="91425" wrap="square" tIns="91425">
            <a:normAutofit/>
          </a:bodyPr>
          <a:lstStyle>
            <a:lvl1pPr lvl="0">
              <a:spcBef>
                <a:spcPts val="0"/>
              </a:spcBef>
              <a:spcAft>
                <a:spcPts val="0"/>
              </a:spcAft>
              <a:buClr>
                <a:schemeClr val="accent1"/>
              </a:buClr>
              <a:buSzPts val="6000"/>
              <a:buNone/>
              <a:defRPr sz="6000">
                <a:solidFill>
                  <a:schemeClr val="accent1"/>
                </a:solidFill>
              </a:defRPr>
            </a:lvl1pPr>
            <a:lvl2pPr lvl="1">
              <a:spcBef>
                <a:spcPts val="0"/>
              </a:spcBef>
              <a:spcAft>
                <a:spcPts val="0"/>
              </a:spcAft>
              <a:buClr>
                <a:schemeClr val="accent1"/>
              </a:buClr>
              <a:buSzPts val="6000"/>
              <a:buNone/>
              <a:defRPr sz="6000">
                <a:solidFill>
                  <a:schemeClr val="accent1"/>
                </a:solidFill>
              </a:defRPr>
            </a:lvl2pPr>
            <a:lvl3pPr lvl="2">
              <a:spcBef>
                <a:spcPts val="0"/>
              </a:spcBef>
              <a:spcAft>
                <a:spcPts val="0"/>
              </a:spcAft>
              <a:buClr>
                <a:schemeClr val="accent1"/>
              </a:buClr>
              <a:buSzPts val="6000"/>
              <a:buNone/>
              <a:defRPr sz="6000">
                <a:solidFill>
                  <a:schemeClr val="accent1"/>
                </a:solidFill>
              </a:defRPr>
            </a:lvl3pPr>
            <a:lvl4pPr lvl="3">
              <a:spcBef>
                <a:spcPts val="0"/>
              </a:spcBef>
              <a:spcAft>
                <a:spcPts val="0"/>
              </a:spcAft>
              <a:buClr>
                <a:schemeClr val="accent1"/>
              </a:buClr>
              <a:buSzPts val="6000"/>
              <a:buNone/>
              <a:defRPr sz="6000">
                <a:solidFill>
                  <a:schemeClr val="accent1"/>
                </a:solidFill>
              </a:defRPr>
            </a:lvl4pPr>
            <a:lvl5pPr lvl="4">
              <a:spcBef>
                <a:spcPts val="0"/>
              </a:spcBef>
              <a:spcAft>
                <a:spcPts val="0"/>
              </a:spcAft>
              <a:buClr>
                <a:schemeClr val="accent1"/>
              </a:buClr>
              <a:buSzPts val="6000"/>
              <a:buNone/>
              <a:defRPr sz="6000">
                <a:solidFill>
                  <a:schemeClr val="accent1"/>
                </a:solidFill>
              </a:defRPr>
            </a:lvl5pPr>
            <a:lvl6pPr lvl="5">
              <a:spcBef>
                <a:spcPts val="0"/>
              </a:spcBef>
              <a:spcAft>
                <a:spcPts val="0"/>
              </a:spcAft>
              <a:buClr>
                <a:schemeClr val="accent1"/>
              </a:buClr>
              <a:buSzPts val="6000"/>
              <a:buNone/>
              <a:defRPr sz="6000">
                <a:solidFill>
                  <a:schemeClr val="accent1"/>
                </a:solidFill>
              </a:defRPr>
            </a:lvl6pPr>
            <a:lvl7pPr lvl="6">
              <a:spcBef>
                <a:spcPts val="0"/>
              </a:spcBef>
              <a:spcAft>
                <a:spcPts val="0"/>
              </a:spcAft>
              <a:buClr>
                <a:schemeClr val="accent1"/>
              </a:buClr>
              <a:buSzPts val="6000"/>
              <a:buNone/>
              <a:defRPr sz="6000">
                <a:solidFill>
                  <a:schemeClr val="accent1"/>
                </a:solidFill>
              </a:defRPr>
            </a:lvl7pPr>
            <a:lvl8pPr lvl="7">
              <a:spcBef>
                <a:spcPts val="0"/>
              </a:spcBef>
              <a:spcAft>
                <a:spcPts val="0"/>
              </a:spcAft>
              <a:buClr>
                <a:schemeClr val="accent1"/>
              </a:buClr>
              <a:buSzPts val="6000"/>
              <a:buNone/>
              <a:defRPr sz="6000">
                <a:solidFill>
                  <a:schemeClr val="accent1"/>
                </a:solidFill>
              </a:defRPr>
            </a:lvl8pPr>
            <a:lvl9pPr lvl="8">
              <a:spcBef>
                <a:spcPts val="0"/>
              </a:spcBef>
              <a:spcAft>
                <a:spcPts val="0"/>
              </a:spcAft>
              <a:buClr>
                <a:schemeClr val="accent1"/>
              </a:buClr>
              <a:buSzPts val="6000"/>
              <a:buNone/>
              <a:defRPr sz="6000">
                <a:solidFill>
                  <a:schemeClr val="accent1"/>
                </a:solidFill>
              </a:defRPr>
            </a:lvl9pPr>
          </a:lstStyle>
          <a:p/>
        </p:txBody>
      </p:sp>
      <p:sp>
        <p:nvSpPr>
          <p:cNvPr id="18" name="Google Shape;18;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9" name="Shape 19"/>
        <p:cNvGrpSpPr/>
        <p:nvPr/>
      </p:nvGrpSpPr>
      <p:grpSpPr>
        <a:xfrm>
          <a:off x="0" y="0"/>
          <a:ext cx="0" cy="0"/>
          <a:chOff x="0" y="0"/>
          <a:chExt cx="0" cy="0"/>
        </a:xfrm>
      </p:grpSpPr>
      <p:sp>
        <p:nvSpPr>
          <p:cNvPr id="20" name="Google Shape;20;p4"/>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4"/>
          <p:cNvSpPr txBox="1"/>
          <p:nvPr>
            <p:ph type="title"/>
          </p:nvPr>
        </p:nvSpPr>
        <p:spPr>
          <a:xfrm>
            <a:off x="311700" y="445025"/>
            <a:ext cx="8520600" cy="6132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2" name="Google Shape;22;p4"/>
          <p:cNvSpPr txBox="1"/>
          <p:nvPr>
            <p:ph idx="1" type="body"/>
          </p:nvPr>
        </p:nvSpPr>
        <p:spPr>
          <a:xfrm>
            <a:off x="311700" y="1171600"/>
            <a:ext cx="8520600" cy="33972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3" name="Google Shape;23;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4" name="Shape 24"/>
        <p:cNvGrpSpPr/>
        <p:nvPr/>
      </p:nvGrpSpPr>
      <p:grpSpPr>
        <a:xfrm>
          <a:off x="0" y="0"/>
          <a:ext cx="0" cy="0"/>
          <a:chOff x="0" y="0"/>
          <a:chExt cx="0" cy="0"/>
        </a:xfrm>
      </p:grpSpPr>
      <p:sp>
        <p:nvSpPr>
          <p:cNvPr id="25" name="Google Shape;25;p5"/>
          <p:cNvSpPr txBox="1"/>
          <p:nvPr>
            <p:ph type="title"/>
          </p:nvPr>
        </p:nvSpPr>
        <p:spPr>
          <a:xfrm>
            <a:off x="311700" y="445025"/>
            <a:ext cx="8520600" cy="6132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6" name="Google Shape;26;p5"/>
          <p:cNvSpPr txBox="1"/>
          <p:nvPr>
            <p:ph idx="1" type="body"/>
          </p:nvPr>
        </p:nvSpPr>
        <p:spPr>
          <a:xfrm>
            <a:off x="311700" y="1171675"/>
            <a:ext cx="3999900" cy="3397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7" name="Google Shape;27;p5"/>
          <p:cNvSpPr txBox="1"/>
          <p:nvPr>
            <p:ph idx="2" type="body"/>
          </p:nvPr>
        </p:nvSpPr>
        <p:spPr>
          <a:xfrm>
            <a:off x="4832400" y="1171675"/>
            <a:ext cx="3999900" cy="3397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8" name="Google Shape;28;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9" name="Shape 29"/>
        <p:cNvGrpSpPr/>
        <p:nvPr/>
      </p:nvGrpSpPr>
      <p:grpSpPr>
        <a:xfrm>
          <a:off x="0" y="0"/>
          <a:ext cx="0" cy="0"/>
          <a:chOff x="0" y="0"/>
          <a:chExt cx="0" cy="0"/>
        </a:xfrm>
      </p:grpSpPr>
      <p:sp>
        <p:nvSpPr>
          <p:cNvPr id="30" name="Google Shape;30;p6"/>
          <p:cNvSpPr txBox="1"/>
          <p:nvPr>
            <p:ph type="title"/>
          </p:nvPr>
        </p:nvSpPr>
        <p:spPr>
          <a:xfrm>
            <a:off x="311700" y="445025"/>
            <a:ext cx="8520600" cy="6132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1" name="Google Shape;31;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2" name="Shape 32"/>
        <p:cNvGrpSpPr/>
        <p:nvPr/>
      </p:nvGrpSpPr>
      <p:grpSpPr>
        <a:xfrm>
          <a:off x="0" y="0"/>
          <a:ext cx="0" cy="0"/>
          <a:chOff x="0" y="0"/>
          <a:chExt cx="0" cy="0"/>
        </a:xfrm>
      </p:grpSpPr>
      <p:sp>
        <p:nvSpPr>
          <p:cNvPr id="33" name="Google Shape;33;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4" name="Google Shape;34;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5" name="Google Shape;35;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36" name="Shape 36"/>
        <p:cNvGrpSpPr/>
        <p:nvPr/>
      </p:nvGrpSpPr>
      <p:grpSpPr>
        <a:xfrm>
          <a:off x="0" y="0"/>
          <a:ext cx="0" cy="0"/>
          <a:chOff x="0" y="0"/>
          <a:chExt cx="0" cy="0"/>
        </a:xfrm>
      </p:grpSpPr>
      <p:sp>
        <p:nvSpPr>
          <p:cNvPr id="37" name="Google Shape;37;p8"/>
          <p:cNvSpPr txBox="1"/>
          <p:nvPr>
            <p:ph type="title"/>
          </p:nvPr>
        </p:nvSpPr>
        <p:spPr>
          <a:xfrm>
            <a:off x="490250" y="526350"/>
            <a:ext cx="5604000" cy="40908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accent1"/>
              </a:buClr>
              <a:buSzPts val="5400"/>
              <a:buNone/>
              <a:defRPr sz="5400">
                <a:solidFill>
                  <a:schemeClr val="accent1"/>
                </a:solidFill>
              </a:defRPr>
            </a:lvl1pPr>
            <a:lvl2pPr lvl="1">
              <a:spcBef>
                <a:spcPts val="0"/>
              </a:spcBef>
              <a:spcAft>
                <a:spcPts val="0"/>
              </a:spcAft>
              <a:buClr>
                <a:schemeClr val="accent1"/>
              </a:buClr>
              <a:buSzPts val="5400"/>
              <a:buNone/>
              <a:defRPr sz="5400">
                <a:solidFill>
                  <a:schemeClr val="accent1"/>
                </a:solidFill>
              </a:defRPr>
            </a:lvl2pPr>
            <a:lvl3pPr lvl="2">
              <a:spcBef>
                <a:spcPts val="0"/>
              </a:spcBef>
              <a:spcAft>
                <a:spcPts val="0"/>
              </a:spcAft>
              <a:buClr>
                <a:schemeClr val="accent1"/>
              </a:buClr>
              <a:buSzPts val="5400"/>
              <a:buNone/>
              <a:defRPr sz="5400">
                <a:solidFill>
                  <a:schemeClr val="accent1"/>
                </a:solidFill>
              </a:defRPr>
            </a:lvl3pPr>
            <a:lvl4pPr lvl="3">
              <a:spcBef>
                <a:spcPts val="0"/>
              </a:spcBef>
              <a:spcAft>
                <a:spcPts val="0"/>
              </a:spcAft>
              <a:buClr>
                <a:schemeClr val="accent1"/>
              </a:buClr>
              <a:buSzPts val="5400"/>
              <a:buNone/>
              <a:defRPr sz="5400">
                <a:solidFill>
                  <a:schemeClr val="accent1"/>
                </a:solidFill>
              </a:defRPr>
            </a:lvl4pPr>
            <a:lvl5pPr lvl="4">
              <a:spcBef>
                <a:spcPts val="0"/>
              </a:spcBef>
              <a:spcAft>
                <a:spcPts val="0"/>
              </a:spcAft>
              <a:buClr>
                <a:schemeClr val="accent1"/>
              </a:buClr>
              <a:buSzPts val="5400"/>
              <a:buNone/>
              <a:defRPr sz="5400">
                <a:solidFill>
                  <a:schemeClr val="accent1"/>
                </a:solidFill>
              </a:defRPr>
            </a:lvl5pPr>
            <a:lvl6pPr lvl="5">
              <a:spcBef>
                <a:spcPts val="0"/>
              </a:spcBef>
              <a:spcAft>
                <a:spcPts val="0"/>
              </a:spcAft>
              <a:buClr>
                <a:schemeClr val="accent1"/>
              </a:buClr>
              <a:buSzPts val="5400"/>
              <a:buNone/>
              <a:defRPr sz="5400">
                <a:solidFill>
                  <a:schemeClr val="accent1"/>
                </a:solidFill>
              </a:defRPr>
            </a:lvl6pPr>
            <a:lvl7pPr lvl="6">
              <a:spcBef>
                <a:spcPts val="0"/>
              </a:spcBef>
              <a:spcAft>
                <a:spcPts val="0"/>
              </a:spcAft>
              <a:buClr>
                <a:schemeClr val="accent1"/>
              </a:buClr>
              <a:buSzPts val="5400"/>
              <a:buNone/>
              <a:defRPr sz="5400">
                <a:solidFill>
                  <a:schemeClr val="accent1"/>
                </a:solidFill>
              </a:defRPr>
            </a:lvl7pPr>
            <a:lvl8pPr lvl="7">
              <a:spcBef>
                <a:spcPts val="0"/>
              </a:spcBef>
              <a:spcAft>
                <a:spcPts val="0"/>
              </a:spcAft>
              <a:buClr>
                <a:schemeClr val="accent1"/>
              </a:buClr>
              <a:buSzPts val="5400"/>
              <a:buNone/>
              <a:defRPr sz="5400">
                <a:solidFill>
                  <a:schemeClr val="accent1"/>
                </a:solidFill>
              </a:defRPr>
            </a:lvl8pPr>
            <a:lvl9pPr lvl="8">
              <a:spcBef>
                <a:spcPts val="0"/>
              </a:spcBef>
              <a:spcAft>
                <a:spcPts val="0"/>
              </a:spcAft>
              <a:buClr>
                <a:schemeClr val="accent1"/>
              </a:buClr>
              <a:buSzPts val="5400"/>
              <a:buNone/>
              <a:defRPr sz="5400">
                <a:solidFill>
                  <a:schemeClr val="accent1"/>
                </a:solidFill>
              </a:defRPr>
            </a:lvl9pPr>
          </a:lstStyle>
          <a:p/>
        </p:txBody>
      </p:sp>
      <p:sp>
        <p:nvSpPr>
          <p:cNvPr id="38" name="Google Shape;38;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9" name="Shape 39"/>
        <p:cNvGrpSpPr/>
        <p:nvPr/>
      </p:nvGrpSpPr>
      <p:grpSpPr>
        <a:xfrm>
          <a:off x="0" y="0"/>
          <a:ext cx="0" cy="0"/>
          <a:chOff x="0" y="0"/>
          <a:chExt cx="0" cy="0"/>
        </a:xfrm>
      </p:grpSpPr>
      <p:sp>
        <p:nvSpPr>
          <p:cNvPr id="40" name="Google Shape;40;p9"/>
          <p:cNvSpPr/>
          <p:nvPr/>
        </p:nvSpPr>
        <p:spPr>
          <a:xfrm>
            <a:off x="4572000" y="-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1" name="Google Shape;41;p9"/>
          <p:cNvCxnSpPr/>
          <p:nvPr/>
        </p:nvCxnSpPr>
        <p:spPr>
          <a:xfrm>
            <a:off x="5029675" y="4495500"/>
            <a:ext cx="686400" cy="0"/>
          </a:xfrm>
          <a:prstGeom prst="straightConnector1">
            <a:avLst/>
          </a:prstGeom>
          <a:noFill/>
          <a:ln cap="flat" cmpd="sng" w="19050">
            <a:solidFill>
              <a:schemeClr val="lt2"/>
            </a:solidFill>
            <a:prstDash val="solid"/>
            <a:round/>
            <a:headEnd len="sm" w="sm" type="none"/>
            <a:tailEnd len="sm" w="sm" type="none"/>
          </a:ln>
        </p:spPr>
      </p:cxnSp>
      <p:sp>
        <p:nvSpPr>
          <p:cNvPr id="42" name="Google Shape;42;p9"/>
          <p:cNvSpPr txBox="1"/>
          <p:nvPr>
            <p:ph type="title"/>
          </p:nvPr>
        </p:nvSpPr>
        <p:spPr>
          <a:xfrm>
            <a:off x="265500" y="1382350"/>
            <a:ext cx="4045200" cy="1333200"/>
          </a:xfrm>
          <a:prstGeom prst="rect">
            <a:avLst/>
          </a:prstGeom>
        </p:spPr>
        <p:txBody>
          <a:bodyPr anchorCtr="0" anchor="b" bIns="91425" lIns="91425" spcFirstLastPara="1" rIns="91425" wrap="square" tIns="91425">
            <a:normAutofit/>
          </a:bodyPr>
          <a:lstStyle>
            <a:lvl1pPr lvl="0" algn="ctr">
              <a:spcBef>
                <a:spcPts val="0"/>
              </a:spcBef>
              <a:spcAft>
                <a:spcPts val="0"/>
              </a:spcAft>
              <a:buClr>
                <a:schemeClr val="lt2"/>
              </a:buClr>
              <a:buSzPts val="4200"/>
              <a:buNone/>
              <a:defRPr sz="4200">
                <a:solidFill>
                  <a:schemeClr val="lt2"/>
                </a:solidFill>
              </a:defRPr>
            </a:lvl1pPr>
            <a:lvl2pPr lvl="1" algn="ctr">
              <a:spcBef>
                <a:spcPts val="0"/>
              </a:spcBef>
              <a:spcAft>
                <a:spcPts val="0"/>
              </a:spcAft>
              <a:buClr>
                <a:schemeClr val="lt2"/>
              </a:buClr>
              <a:buSzPts val="4200"/>
              <a:buNone/>
              <a:defRPr sz="4200">
                <a:solidFill>
                  <a:schemeClr val="lt2"/>
                </a:solidFill>
              </a:defRPr>
            </a:lvl2pPr>
            <a:lvl3pPr lvl="2" algn="ctr">
              <a:spcBef>
                <a:spcPts val="0"/>
              </a:spcBef>
              <a:spcAft>
                <a:spcPts val="0"/>
              </a:spcAft>
              <a:buClr>
                <a:schemeClr val="lt2"/>
              </a:buClr>
              <a:buSzPts val="4200"/>
              <a:buNone/>
              <a:defRPr sz="4200">
                <a:solidFill>
                  <a:schemeClr val="lt2"/>
                </a:solidFill>
              </a:defRPr>
            </a:lvl3pPr>
            <a:lvl4pPr lvl="3" algn="ctr">
              <a:spcBef>
                <a:spcPts val="0"/>
              </a:spcBef>
              <a:spcAft>
                <a:spcPts val="0"/>
              </a:spcAft>
              <a:buClr>
                <a:schemeClr val="lt2"/>
              </a:buClr>
              <a:buSzPts val="4200"/>
              <a:buNone/>
              <a:defRPr sz="4200">
                <a:solidFill>
                  <a:schemeClr val="lt2"/>
                </a:solidFill>
              </a:defRPr>
            </a:lvl4pPr>
            <a:lvl5pPr lvl="4" algn="ctr">
              <a:spcBef>
                <a:spcPts val="0"/>
              </a:spcBef>
              <a:spcAft>
                <a:spcPts val="0"/>
              </a:spcAft>
              <a:buClr>
                <a:schemeClr val="lt2"/>
              </a:buClr>
              <a:buSzPts val="4200"/>
              <a:buNone/>
              <a:defRPr sz="4200">
                <a:solidFill>
                  <a:schemeClr val="lt2"/>
                </a:solidFill>
              </a:defRPr>
            </a:lvl5pPr>
            <a:lvl6pPr lvl="5" algn="ctr">
              <a:spcBef>
                <a:spcPts val="0"/>
              </a:spcBef>
              <a:spcAft>
                <a:spcPts val="0"/>
              </a:spcAft>
              <a:buClr>
                <a:schemeClr val="lt2"/>
              </a:buClr>
              <a:buSzPts val="4200"/>
              <a:buNone/>
              <a:defRPr sz="4200">
                <a:solidFill>
                  <a:schemeClr val="lt2"/>
                </a:solidFill>
              </a:defRPr>
            </a:lvl6pPr>
            <a:lvl7pPr lvl="6" algn="ctr">
              <a:spcBef>
                <a:spcPts val="0"/>
              </a:spcBef>
              <a:spcAft>
                <a:spcPts val="0"/>
              </a:spcAft>
              <a:buClr>
                <a:schemeClr val="lt2"/>
              </a:buClr>
              <a:buSzPts val="4200"/>
              <a:buNone/>
              <a:defRPr sz="4200">
                <a:solidFill>
                  <a:schemeClr val="lt2"/>
                </a:solidFill>
              </a:defRPr>
            </a:lvl7pPr>
            <a:lvl8pPr lvl="7" algn="ctr">
              <a:spcBef>
                <a:spcPts val="0"/>
              </a:spcBef>
              <a:spcAft>
                <a:spcPts val="0"/>
              </a:spcAft>
              <a:buClr>
                <a:schemeClr val="lt2"/>
              </a:buClr>
              <a:buSzPts val="4200"/>
              <a:buNone/>
              <a:defRPr sz="4200">
                <a:solidFill>
                  <a:schemeClr val="lt2"/>
                </a:solidFill>
              </a:defRPr>
            </a:lvl8pPr>
            <a:lvl9pPr lvl="8" algn="ctr">
              <a:spcBef>
                <a:spcPts val="0"/>
              </a:spcBef>
              <a:spcAft>
                <a:spcPts val="0"/>
              </a:spcAft>
              <a:buClr>
                <a:schemeClr val="lt2"/>
              </a:buClr>
              <a:buSzPts val="4200"/>
              <a:buNone/>
              <a:defRPr sz="4200">
                <a:solidFill>
                  <a:schemeClr val="lt2"/>
                </a:solidFill>
              </a:defRPr>
            </a:lvl9pPr>
          </a:lstStyle>
          <a:p/>
        </p:txBody>
      </p:sp>
      <p:sp>
        <p:nvSpPr>
          <p:cNvPr id="43" name="Google Shape;43;p9"/>
          <p:cNvSpPr txBox="1"/>
          <p:nvPr>
            <p:ph idx="1" type="subTitle"/>
          </p:nvPr>
        </p:nvSpPr>
        <p:spPr>
          <a:xfrm>
            <a:off x="265500" y="2769001"/>
            <a:ext cx="4045200" cy="13455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4" name="Google Shape;44;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accent1"/>
              </a:buClr>
              <a:buSzPts val="1800"/>
              <a:buChar char="●"/>
              <a:defRPr>
                <a:solidFill>
                  <a:schemeClr val="accent1"/>
                </a:solidFill>
              </a:defRPr>
            </a:lvl1pPr>
            <a:lvl2pPr indent="-317500" lvl="1" marL="914400">
              <a:spcBef>
                <a:spcPts val="0"/>
              </a:spcBef>
              <a:spcAft>
                <a:spcPts val="0"/>
              </a:spcAft>
              <a:buClr>
                <a:schemeClr val="accent1"/>
              </a:buClr>
              <a:buSzPts val="1400"/>
              <a:buChar char="○"/>
              <a:defRPr>
                <a:solidFill>
                  <a:schemeClr val="accent1"/>
                </a:solidFill>
              </a:defRPr>
            </a:lvl2pPr>
            <a:lvl3pPr indent="-317500" lvl="2" marL="1371600">
              <a:spcBef>
                <a:spcPts val="0"/>
              </a:spcBef>
              <a:spcAft>
                <a:spcPts val="0"/>
              </a:spcAft>
              <a:buClr>
                <a:schemeClr val="accent1"/>
              </a:buClr>
              <a:buSzPts val="1400"/>
              <a:buChar char="■"/>
              <a:defRPr>
                <a:solidFill>
                  <a:schemeClr val="accent1"/>
                </a:solidFill>
              </a:defRPr>
            </a:lvl3pPr>
            <a:lvl4pPr indent="-317500" lvl="3" marL="1828800">
              <a:spcBef>
                <a:spcPts val="0"/>
              </a:spcBef>
              <a:spcAft>
                <a:spcPts val="0"/>
              </a:spcAft>
              <a:buClr>
                <a:schemeClr val="accent1"/>
              </a:buClr>
              <a:buSzPts val="1400"/>
              <a:buChar char="●"/>
              <a:defRPr>
                <a:solidFill>
                  <a:schemeClr val="accent1"/>
                </a:solidFill>
              </a:defRPr>
            </a:lvl4pPr>
            <a:lvl5pPr indent="-317500" lvl="4" marL="2286000">
              <a:spcBef>
                <a:spcPts val="0"/>
              </a:spcBef>
              <a:spcAft>
                <a:spcPts val="0"/>
              </a:spcAft>
              <a:buClr>
                <a:schemeClr val="accent1"/>
              </a:buClr>
              <a:buSzPts val="1400"/>
              <a:buChar char="○"/>
              <a:defRPr>
                <a:solidFill>
                  <a:schemeClr val="accent1"/>
                </a:solidFill>
              </a:defRPr>
            </a:lvl5pPr>
            <a:lvl6pPr indent="-317500" lvl="5" marL="2743200">
              <a:spcBef>
                <a:spcPts val="0"/>
              </a:spcBef>
              <a:spcAft>
                <a:spcPts val="0"/>
              </a:spcAft>
              <a:buClr>
                <a:schemeClr val="accent1"/>
              </a:buClr>
              <a:buSzPts val="1400"/>
              <a:buChar char="■"/>
              <a:defRPr>
                <a:solidFill>
                  <a:schemeClr val="accent1"/>
                </a:solidFill>
              </a:defRPr>
            </a:lvl6pPr>
            <a:lvl7pPr indent="-317500" lvl="6" marL="3200400">
              <a:spcBef>
                <a:spcPts val="0"/>
              </a:spcBef>
              <a:spcAft>
                <a:spcPts val="0"/>
              </a:spcAft>
              <a:buClr>
                <a:schemeClr val="accent1"/>
              </a:buClr>
              <a:buSzPts val="1400"/>
              <a:buChar char="●"/>
              <a:defRPr>
                <a:solidFill>
                  <a:schemeClr val="accent1"/>
                </a:solidFill>
              </a:defRPr>
            </a:lvl7pPr>
            <a:lvl8pPr indent="-317500" lvl="7" marL="3657600">
              <a:spcBef>
                <a:spcPts val="0"/>
              </a:spcBef>
              <a:spcAft>
                <a:spcPts val="0"/>
              </a:spcAft>
              <a:buClr>
                <a:schemeClr val="accent1"/>
              </a:buClr>
              <a:buSzPts val="1400"/>
              <a:buChar char="○"/>
              <a:defRPr>
                <a:solidFill>
                  <a:schemeClr val="accent1"/>
                </a:solidFill>
              </a:defRPr>
            </a:lvl8pPr>
            <a:lvl9pPr indent="-317500" lvl="8" marL="4114800">
              <a:spcBef>
                <a:spcPts val="0"/>
              </a:spcBef>
              <a:spcAft>
                <a:spcPts val="0"/>
              </a:spcAft>
              <a:buClr>
                <a:schemeClr val="accent1"/>
              </a:buClr>
              <a:buSzPts val="1400"/>
              <a:buChar char="■"/>
              <a:defRPr>
                <a:solidFill>
                  <a:schemeClr val="accent1"/>
                </a:solidFill>
              </a:defRPr>
            </a:lvl9pPr>
          </a:lstStyle>
          <a:p/>
        </p:txBody>
      </p:sp>
      <p:sp>
        <p:nvSpPr>
          <p:cNvPr id="45" name="Google Shape;45;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6" name="Shape 46"/>
        <p:cNvGrpSpPr/>
        <p:nvPr/>
      </p:nvGrpSpPr>
      <p:grpSpPr>
        <a:xfrm>
          <a:off x="0" y="0"/>
          <a:ext cx="0" cy="0"/>
          <a:chOff x="0" y="0"/>
          <a:chExt cx="0" cy="0"/>
        </a:xfrm>
      </p:grpSpPr>
      <p:sp>
        <p:nvSpPr>
          <p:cNvPr id="47" name="Google Shape;47;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8" name="Google Shape;48;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pl"/>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paperback">
    <p:bg>
      <p:bgPr>
        <a:solidFill>
          <a:schemeClr val="accen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6132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1pPr>
            <a:lvl2pPr lvl="1">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2pPr>
            <a:lvl3pPr lvl="2">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3pPr>
            <a:lvl4pPr lvl="3">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4pPr>
            <a:lvl5pPr lvl="4">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5pPr>
            <a:lvl6pPr lvl="5">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6pPr>
            <a:lvl7pPr lvl="6">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7pPr>
            <a:lvl8pPr lvl="7">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8pPr>
            <a:lvl9pPr lvl="8">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9pPr>
          </a:lstStyle>
          <a:p/>
        </p:txBody>
      </p:sp>
      <p:sp>
        <p:nvSpPr>
          <p:cNvPr id="7" name="Google Shape;7;p1"/>
          <p:cNvSpPr txBox="1"/>
          <p:nvPr>
            <p:ph idx="1" type="body"/>
          </p:nvPr>
        </p:nvSpPr>
        <p:spPr>
          <a:xfrm>
            <a:off x="311700" y="1171600"/>
            <a:ext cx="8520600" cy="33972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1"/>
              </a:buClr>
              <a:buSzPts val="1800"/>
              <a:buFont typeface="Old Standard TT"/>
              <a:buChar char="●"/>
              <a:defRPr sz="1800">
                <a:solidFill>
                  <a:schemeClr val="dk1"/>
                </a:solidFill>
                <a:latin typeface="Old Standard TT"/>
                <a:ea typeface="Old Standard TT"/>
                <a:cs typeface="Old Standard TT"/>
                <a:sym typeface="Old Standard TT"/>
              </a:defRPr>
            </a:lvl1pPr>
            <a:lvl2pPr indent="-317500" lvl="1" marL="9144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2pPr>
            <a:lvl3pPr indent="-317500" lvl="2" marL="13716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3pPr>
            <a:lvl4pPr indent="-317500" lvl="3" marL="18288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4pPr>
            <a:lvl5pPr indent="-317500" lvl="4" marL="22860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5pPr>
            <a:lvl6pPr indent="-317500" lvl="5" marL="27432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6pPr>
            <a:lvl7pPr indent="-317500" lvl="6" marL="32004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7pPr>
            <a:lvl8pPr indent="-317500" lvl="7" marL="36576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8pPr>
            <a:lvl9pPr indent="-317500" lvl="8" marL="41148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1"/>
                </a:solidFill>
                <a:latin typeface="Old Standard TT"/>
                <a:ea typeface="Old Standard TT"/>
                <a:cs typeface="Old Standard TT"/>
                <a:sym typeface="Old Standard TT"/>
              </a:defRPr>
            </a:lvl1pPr>
            <a:lvl2pPr lvl="1" algn="r">
              <a:buNone/>
              <a:defRPr sz="1000">
                <a:solidFill>
                  <a:schemeClr val="dk1"/>
                </a:solidFill>
                <a:latin typeface="Old Standard TT"/>
                <a:ea typeface="Old Standard TT"/>
                <a:cs typeface="Old Standard TT"/>
                <a:sym typeface="Old Standard TT"/>
              </a:defRPr>
            </a:lvl2pPr>
            <a:lvl3pPr lvl="2" algn="r">
              <a:buNone/>
              <a:defRPr sz="1000">
                <a:solidFill>
                  <a:schemeClr val="dk1"/>
                </a:solidFill>
                <a:latin typeface="Old Standard TT"/>
                <a:ea typeface="Old Standard TT"/>
                <a:cs typeface="Old Standard TT"/>
                <a:sym typeface="Old Standard TT"/>
              </a:defRPr>
            </a:lvl3pPr>
            <a:lvl4pPr lvl="3" algn="r">
              <a:buNone/>
              <a:defRPr sz="1000">
                <a:solidFill>
                  <a:schemeClr val="dk1"/>
                </a:solidFill>
                <a:latin typeface="Old Standard TT"/>
                <a:ea typeface="Old Standard TT"/>
                <a:cs typeface="Old Standard TT"/>
                <a:sym typeface="Old Standard TT"/>
              </a:defRPr>
            </a:lvl4pPr>
            <a:lvl5pPr lvl="4" algn="r">
              <a:buNone/>
              <a:defRPr sz="1000">
                <a:solidFill>
                  <a:schemeClr val="dk1"/>
                </a:solidFill>
                <a:latin typeface="Old Standard TT"/>
                <a:ea typeface="Old Standard TT"/>
                <a:cs typeface="Old Standard TT"/>
                <a:sym typeface="Old Standard TT"/>
              </a:defRPr>
            </a:lvl5pPr>
            <a:lvl6pPr lvl="5" algn="r">
              <a:buNone/>
              <a:defRPr sz="1000">
                <a:solidFill>
                  <a:schemeClr val="dk1"/>
                </a:solidFill>
                <a:latin typeface="Old Standard TT"/>
                <a:ea typeface="Old Standard TT"/>
                <a:cs typeface="Old Standard TT"/>
                <a:sym typeface="Old Standard TT"/>
              </a:defRPr>
            </a:lvl6pPr>
            <a:lvl7pPr lvl="6" algn="r">
              <a:buNone/>
              <a:defRPr sz="1000">
                <a:solidFill>
                  <a:schemeClr val="dk1"/>
                </a:solidFill>
                <a:latin typeface="Old Standard TT"/>
                <a:ea typeface="Old Standard TT"/>
                <a:cs typeface="Old Standard TT"/>
                <a:sym typeface="Old Standard TT"/>
              </a:defRPr>
            </a:lvl7pPr>
            <a:lvl8pPr lvl="7" algn="r">
              <a:buNone/>
              <a:defRPr sz="1000">
                <a:solidFill>
                  <a:schemeClr val="dk1"/>
                </a:solidFill>
                <a:latin typeface="Old Standard TT"/>
                <a:ea typeface="Old Standard TT"/>
                <a:cs typeface="Old Standard TT"/>
                <a:sym typeface="Old Standard TT"/>
              </a:defRPr>
            </a:lvl8pPr>
            <a:lvl9pPr lvl="8" algn="r">
              <a:buNone/>
              <a:defRPr sz="1000">
                <a:solidFill>
                  <a:schemeClr val="dk1"/>
                </a:solidFill>
                <a:latin typeface="Old Standard TT"/>
                <a:ea typeface="Old Standard TT"/>
                <a:cs typeface="Old Standard TT"/>
                <a:sym typeface="Old Standard TT"/>
              </a:defRPr>
            </a:lvl9pPr>
          </a:lstStyle>
          <a:p>
            <a:pPr indent="0" lvl="0" marL="0" rtl="0" algn="r">
              <a:spcBef>
                <a:spcPts val="0"/>
              </a:spcBef>
              <a:spcAft>
                <a:spcPts val="0"/>
              </a:spcAft>
              <a:buNone/>
            </a:pPr>
            <a:fld id="{00000000-1234-1234-1234-123412341234}" type="slidenum">
              <a:rPr lang="pl"/>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2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1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4.png"/><Relationship Id="rId4" Type="http://schemas.openxmlformats.org/officeDocument/2006/relationships/image" Target="../media/image20.png"/><Relationship Id="rId5" Type="http://schemas.openxmlformats.org/officeDocument/2006/relationships/image" Target="../media/image1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7.png"/><Relationship Id="rId4" Type="http://schemas.openxmlformats.org/officeDocument/2006/relationships/image" Target="../media/image5.png"/><Relationship Id="rId5" Type="http://schemas.openxmlformats.org/officeDocument/2006/relationships/image" Target="../media/image12.png"/></Relationships>
</file>

<file path=ppt/slides/_rels/slide7.xml.rels><?xml version="1.0" encoding="UTF-8" standalone="yes"?><Relationships xmlns="http://schemas.openxmlformats.org/package/2006/relationships"><Relationship Id="rId11" Type="http://schemas.openxmlformats.org/officeDocument/2006/relationships/image" Target="../media/image8.png"/><Relationship Id="rId10" Type="http://schemas.openxmlformats.org/officeDocument/2006/relationships/hyperlink" Target="https://pl.wikipedia.org/wiki/Kuchnia_%C5%9Br%C3%B3dziemnomorska" TargetMode="External"/><Relationship Id="rId13" Type="http://schemas.openxmlformats.org/officeDocument/2006/relationships/image" Target="../media/image19.png"/><Relationship Id="rId12" Type="http://schemas.openxmlformats.org/officeDocument/2006/relationships/image" Target="../media/image9.png"/><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hyperlink" Target="https://pl.wikipedia.org/wiki/Sztuka_kulinarna" TargetMode="External"/><Relationship Id="rId4" Type="http://schemas.openxmlformats.org/officeDocument/2006/relationships/hyperlink" Target="https://pl.wikipedia.org/wiki/W%C5%82ochy" TargetMode="External"/><Relationship Id="rId9" Type="http://schemas.openxmlformats.org/officeDocument/2006/relationships/hyperlink" Target="https://pl.wikipedia.org/wiki/Frytki" TargetMode="External"/><Relationship Id="rId5" Type="http://schemas.openxmlformats.org/officeDocument/2006/relationships/hyperlink" Target="https://pl.wikipedia.org/wiki/Makaron" TargetMode="External"/><Relationship Id="rId6" Type="http://schemas.openxmlformats.org/officeDocument/2006/relationships/hyperlink" Target="https://pl.wikipedia.org/wiki/Stek_(potrawa)" TargetMode="External"/><Relationship Id="rId7" Type="http://schemas.openxmlformats.org/officeDocument/2006/relationships/hyperlink" Target="https://pl.wikipedia.org/wiki/Szarlotka" TargetMode="External"/><Relationship Id="rId8" Type="http://schemas.openxmlformats.org/officeDocument/2006/relationships/hyperlink" Target="https://pl.wikipedia.org/wiki/Ryby"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1.png"/><Relationship Id="rId4" Type="http://schemas.openxmlformats.org/officeDocument/2006/relationships/image" Target="../media/image15.png"/><Relationship Id="rId5"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8.png"/><Relationship Id="rId4" Type="http://schemas.openxmlformats.org/officeDocument/2006/relationships/image" Target="../media/image22.png"/><Relationship Id="rId5"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58" name="Shape 58"/>
        <p:cNvGrpSpPr/>
        <p:nvPr/>
      </p:nvGrpSpPr>
      <p:grpSpPr>
        <a:xfrm>
          <a:off x="0" y="0"/>
          <a:ext cx="0" cy="0"/>
          <a:chOff x="0" y="0"/>
          <a:chExt cx="0" cy="0"/>
        </a:xfrm>
      </p:grpSpPr>
      <p:sp>
        <p:nvSpPr>
          <p:cNvPr id="59" name="Google Shape;59;p13"/>
          <p:cNvSpPr txBox="1"/>
          <p:nvPr>
            <p:ph type="ctrTitle"/>
          </p:nvPr>
        </p:nvSpPr>
        <p:spPr>
          <a:xfrm>
            <a:off x="512700" y="1893300"/>
            <a:ext cx="8118600" cy="15228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t/>
            </a:r>
            <a:endParaRPr/>
          </a:p>
          <a:p>
            <a:pPr indent="0" lvl="0" marL="0" rtl="0" algn="l">
              <a:spcBef>
                <a:spcPts val="0"/>
              </a:spcBef>
              <a:spcAft>
                <a:spcPts val="0"/>
              </a:spcAft>
              <a:buNone/>
            </a:pPr>
            <a:r>
              <a:rPr lang="pl">
                <a:solidFill>
                  <a:schemeClr val="lt2"/>
                </a:solidFill>
              </a:rPr>
              <a:t>Malta</a:t>
            </a:r>
            <a:endParaRPr>
              <a:solidFill>
                <a:schemeClr val="lt2"/>
              </a:solidFill>
            </a:endParaRPr>
          </a:p>
          <a:p>
            <a:pPr indent="0" lvl="0" marL="0" rtl="0" algn="l">
              <a:spcBef>
                <a:spcPts val="0"/>
              </a:spcBef>
              <a:spcAft>
                <a:spcPts val="0"/>
              </a:spcAft>
              <a:buNone/>
            </a:pPr>
            <a:r>
              <a:rPr lang="pl">
                <a:solidFill>
                  <a:schemeClr val="lt2"/>
                </a:solidFill>
              </a:rPr>
              <a:t>Kultura i kreatywność</a:t>
            </a:r>
            <a:endParaRPr>
              <a:solidFill>
                <a:schemeClr val="lt2"/>
              </a:solidFill>
            </a:endParaRPr>
          </a:p>
        </p:txBody>
      </p:sp>
      <p:sp>
        <p:nvSpPr>
          <p:cNvPr id="60" name="Google Shape;60;p13"/>
          <p:cNvSpPr txBox="1"/>
          <p:nvPr>
            <p:ph idx="1" type="subTitle"/>
          </p:nvPr>
        </p:nvSpPr>
        <p:spPr>
          <a:xfrm>
            <a:off x="512700" y="3416089"/>
            <a:ext cx="8118600" cy="787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pl"/>
              <a:t>wykorzystanie zasobów lokalnych</a:t>
            </a:r>
            <a:endParaRPr/>
          </a:p>
        </p:txBody>
      </p:sp>
      <p:pic>
        <p:nvPicPr>
          <p:cNvPr id="61" name="Google Shape;61;p13"/>
          <p:cNvPicPr preferRelativeResize="0"/>
          <p:nvPr/>
        </p:nvPicPr>
        <p:blipFill>
          <a:blip r:embed="rId3">
            <a:alphaModFix/>
          </a:blip>
          <a:stretch>
            <a:fillRect/>
          </a:stretch>
        </p:blipFill>
        <p:spPr>
          <a:xfrm>
            <a:off x="5628600" y="138238"/>
            <a:ext cx="3358800" cy="1431853"/>
          </a:xfrm>
          <a:prstGeom prst="rect">
            <a:avLst/>
          </a:prstGeom>
          <a:noFill/>
          <a:ln>
            <a:noFill/>
          </a:ln>
        </p:spPr>
      </p:pic>
      <p:sp>
        <p:nvSpPr>
          <p:cNvPr id="62" name="Google Shape;62;p13"/>
          <p:cNvSpPr txBox="1"/>
          <p:nvPr/>
        </p:nvSpPr>
        <p:spPr>
          <a:xfrm>
            <a:off x="4969800" y="4371000"/>
            <a:ext cx="3862500" cy="4464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pl" sz="1700">
                <a:solidFill>
                  <a:schemeClr val="dk2"/>
                </a:solidFill>
              </a:rPr>
              <a:t>autorka: Magdalena Dłużeń</a:t>
            </a:r>
            <a:endParaRPr sz="1700">
              <a:solidFill>
                <a:schemeClr val="dk2"/>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22"/>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t/>
            </a:r>
            <a:endParaRPr/>
          </a:p>
        </p:txBody>
      </p:sp>
      <p:pic>
        <p:nvPicPr>
          <p:cNvPr id="141" name="Google Shape;141;p22"/>
          <p:cNvPicPr preferRelativeResize="0"/>
          <p:nvPr/>
        </p:nvPicPr>
        <p:blipFill>
          <a:blip r:embed="rId3">
            <a:alphaModFix/>
          </a:blip>
          <a:stretch>
            <a:fillRect/>
          </a:stretch>
        </p:blipFill>
        <p:spPr>
          <a:xfrm>
            <a:off x="425050" y="608863"/>
            <a:ext cx="8293890" cy="39257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23"/>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fontScale="92500" lnSpcReduction="20000"/>
          </a:bodyPr>
          <a:lstStyle/>
          <a:p>
            <a:pPr indent="0" lvl="0" marL="0" rtl="0" algn="l">
              <a:spcBef>
                <a:spcPts val="0"/>
              </a:spcBef>
              <a:spcAft>
                <a:spcPts val="0"/>
              </a:spcAft>
              <a:buClr>
                <a:schemeClr val="dk1"/>
              </a:buClr>
              <a:buSzPct val="61111"/>
              <a:buFont typeface="Arial"/>
              <a:buNone/>
            </a:pPr>
            <a:r>
              <a:rPr lang="pl"/>
              <a:t>Dziękuję za uwagę!</a:t>
            </a:r>
            <a:endParaRPr/>
          </a:p>
          <a:p>
            <a:pPr indent="0" lvl="0" marL="0" rtl="0" algn="l">
              <a:spcBef>
                <a:spcPts val="0"/>
              </a:spcBef>
              <a:spcAft>
                <a:spcPts val="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 name="Shape 66"/>
        <p:cNvGrpSpPr/>
        <p:nvPr/>
      </p:nvGrpSpPr>
      <p:grpSpPr>
        <a:xfrm>
          <a:off x="0" y="0"/>
          <a:ext cx="0" cy="0"/>
          <a:chOff x="0" y="0"/>
          <a:chExt cx="0" cy="0"/>
        </a:xfrm>
      </p:grpSpPr>
      <p:sp>
        <p:nvSpPr>
          <p:cNvPr id="67" name="Google Shape;67;p14"/>
          <p:cNvSpPr txBox="1"/>
          <p:nvPr>
            <p:ph type="title"/>
          </p:nvPr>
        </p:nvSpPr>
        <p:spPr>
          <a:xfrm>
            <a:off x="311700" y="188300"/>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pl"/>
              <a:t>Malta</a:t>
            </a:r>
            <a:endParaRPr/>
          </a:p>
        </p:txBody>
      </p:sp>
      <p:sp>
        <p:nvSpPr>
          <p:cNvPr id="68" name="Google Shape;68;p14"/>
          <p:cNvSpPr txBox="1"/>
          <p:nvPr>
            <p:ph idx="1" type="body"/>
          </p:nvPr>
        </p:nvSpPr>
        <p:spPr>
          <a:xfrm>
            <a:off x="311700" y="1225650"/>
            <a:ext cx="4062900" cy="3343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pl"/>
              <a:t>To wyspiarskie państwo-miasto, położone w Europie Południowej na Morzu Śródziemnym o bogatej kulturze i historii sięgającej 7000 lat.</a:t>
            </a:r>
            <a:endParaRPr/>
          </a:p>
        </p:txBody>
      </p:sp>
      <p:pic>
        <p:nvPicPr>
          <p:cNvPr id="69" name="Google Shape;69;p14"/>
          <p:cNvPicPr preferRelativeResize="0"/>
          <p:nvPr/>
        </p:nvPicPr>
        <p:blipFill>
          <a:blip r:embed="rId3">
            <a:alphaModFix/>
          </a:blip>
          <a:stretch>
            <a:fillRect/>
          </a:stretch>
        </p:blipFill>
        <p:spPr>
          <a:xfrm>
            <a:off x="4374600" y="1275251"/>
            <a:ext cx="4457699" cy="3343250"/>
          </a:xfrm>
          <a:prstGeom prst="rect">
            <a:avLst/>
          </a:prstGeom>
          <a:noFill/>
          <a:ln>
            <a:noFill/>
          </a:ln>
        </p:spPr>
      </p:pic>
      <p:pic>
        <p:nvPicPr>
          <p:cNvPr id="70" name="Google Shape;70;p14"/>
          <p:cNvPicPr preferRelativeResize="0"/>
          <p:nvPr/>
        </p:nvPicPr>
        <p:blipFill rotWithShape="1">
          <a:blip r:embed="rId4">
            <a:alphaModFix/>
          </a:blip>
          <a:srcRect b="0" l="0" r="0" t="0"/>
          <a:stretch/>
        </p:blipFill>
        <p:spPr>
          <a:xfrm>
            <a:off x="311700" y="3041425"/>
            <a:ext cx="1232076" cy="1577075"/>
          </a:xfrm>
          <a:prstGeom prst="rect">
            <a:avLst/>
          </a:prstGeom>
          <a:noFill/>
          <a:ln>
            <a:noFill/>
          </a:ln>
        </p:spPr>
      </p:pic>
      <p:pic>
        <p:nvPicPr>
          <p:cNvPr id="71" name="Google Shape;71;p14"/>
          <p:cNvPicPr preferRelativeResize="0"/>
          <p:nvPr/>
        </p:nvPicPr>
        <p:blipFill>
          <a:blip r:embed="rId5">
            <a:alphaModFix/>
          </a:blip>
          <a:stretch>
            <a:fillRect/>
          </a:stretch>
        </p:blipFill>
        <p:spPr>
          <a:xfrm>
            <a:off x="1894451" y="3199401"/>
            <a:ext cx="2129475" cy="14191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sp>
        <p:nvSpPr>
          <p:cNvPr id="76" name="Google Shape;76;p15"/>
          <p:cNvSpPr txBox="1"/>
          <p:nvPr>
            <p:ph type="title"/>
          </p:nvPr>
        </p:nvSpPr>
        <p:spPr>
          <a:xfrm>
            <a:off x="311700" y="207375"/>
            <a:ext cx="8520600" cy="6123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pl" sz="2500"/>
              <a:t>Zabytki i historia</a:t>
            </a:r>
            <a:endParaRPr sz="2500"/>
          </a:p>
        </p:txBody>
      </p:sp>
      <p:sp>
        <p:nvSpPr>
          <p:cNvPr id="77" name="Google Shape;77;p15"/>
          <p:cNvSpPr txBox="1"/>
          <p:nvPr>
            <p:ph idx="1" type="body"/>
          </p:nvPr>
        </p:nvSpPr>
        <p:spPr>
          <a:xfrm>
            <a:off x="311700" y="751500"/>
            <a:ext cx="8520600" cy="3640500"/>
          </a:xfrm>
          <a:prstGeom prst="rect">
            <a:avLst/>
          </a:prstGeom>
        </p:spPr>
        <p:txBody>
          <a:bodyPr anchorCtr="0" anchor="t" bIns="91425" lIns="91425" spcFirstLastPara="1" rIns="91425" wrap="square" tIns="91425">
            <a:normAutofit/>
          </a:bodyPr>
          <a:lstStyle/>
          <a:p>
            <a:pPr indent="0" lvl="0" marL="0" rtl="0" algn="just">
              <a:spcBef>
                <a:spcPts val="0"/>
              </a:spcBef>
              <a:spcAft>
                <a:spcPts val="1200"/>
              </a:spcAft>
              <a:buNone/>
            </a:pPr>
            <a:r>
              <a:rPr lang="pl" sz="1700"/>
              <a:t>Cywilizacja na Malcie</a:t>
            </a:r>
            <a:r>
              <a:rPr lang="pl" sz="1700"/>
              <a:t> zaczęła rozwijać się ponad 7000 lat temu. W jaskini Għar Dalam odnaleziono ceramikę stworzoną przez człowieka datowaną na 5000 r. p. n. e. Pierwsze większe budowle na Malcie – megalityczne świątynie zaczęto budować około 3600 r. p.n.e. Są one najstarszymi stojącymi budowlami w Europie i jednymi z najstarszych na świecie, są starsze niż piramidy w Egipcie. W podobnym okresie powstało Hypogeum Ħal Saflieni. Spuścizną tych budowli jest kilkanaście ruin, z czego siedem zostało wpisane na listę światowego dziedzictwa UNESCO. </a:t>
            </a:r>
            <a:endParaRPr sz="1700"/>
          </a:p>
        </p:txBody>
      </p:sp>
      <p:pic>
        <p:nvPicPr>
          <p:cNvPr id="78" name="Google Shape;78;p15"/>
          <p:cNvPicPr preferRelativeResize="0"/>
          <p:nvPr/>
        </p:nvPicPr>
        <p:blipFill>
          <a:blip r:embed="rId3">
            <a:alphaModFix/>
          </a:blip>
          <a:stretch>
            <a:fillRect/>
          </a:stretch>
        </p:blipFill>
        <p:spPr>
          <a:xfrm>
            <a:off x="311725" y="3013025"/>
            <a:ext cx="2577299" cy="1932974"/>
          </a:xfrm>
          <a:prstGeom prst="rect">
            <a:avLst/>
          </a:prstGeom>
          <a:noFill/>
          <a:ln>
            <a:noFill/>
          </a:ln>
        </p:spPr>
      </p:pic>
      <p:pic>
        <p:nvPicPr>
          <p:cNvPr id="79" name="Google Shape;79;p15"/>
          <p:cNvPicPr preferRelativeResize="0"/>
          <p:nvPr/>
        </p:nvPicPr>
        <p:blipFill>
          <a:blip r:embed="rId4">
            <a:alphaModFix/>
          </a:blip>
          <a:stretch>
            <a:fillRect/>
          </a:stretch>
        </p:blipFill>
        <p:spPr>
          <a:xfrm>
            <a:off x="3163846" y="2980638"/>
            <a:ext cx="2997376" cy="1997749"/>
          </a:xfrm>
          <a:prstGeom prst="rect">
            <a:avLst/>
          </a:prstGeom>
          <a:noFill/>
          <a:ln>
            <a:noFill/>
          </a:ln>
        </p:spPr>
      </p:pic>
      <p:pic>
        <p:nvPicPr>
          <p:cNvPr id="80" name="Google Shape;80;p15"/>
          <p:cNvPicPr preferRelativeResize="0"/>
          <p:nvPr/>
        </p:nvPicPr>
        <p:blipFill>
          <a:blip r:embed="rId5">
            <a:alphaModFix/>
          </a:blip>
          <a:stretch>
            <a:fillRect/>
          </a:stretch>
        </p:blipFill>
        <p:spPr>
          <a:xfrm>
            <a:off x="6436050" y="3013025"/>
            <a:ext cx="2396256" cy="19329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sp>
        <p:nvSpPr>
          <p:cNvPr id="85" name="Google Shape;85;p16"/>
          <p:cNvSpPr txBox="1"/>
          <p:nvPr>
            <p:ph type="title"/>
          </p:nvPr>
        </p:nvSpPr>
        <p:spPr>
          <a:xfrm>
            <a:off x="311700" y="188300"/>
            <a:ext cx="8520600" cy="5727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SzPts val="990"/>
              <a:buNone/>
            </a:pPr>
            <a:r>
              <a:rPr lang="pl" sz="2520"/>
              <a:t>Zabytki i historia</a:t>
            </a:r>
            <a:endParaRPr sz="2520"/>
          </a:p>
        </p:txBody>
      </p:sp>
      <p:sp>
        <p:nvSpPr>
          <p:cNvPr id="86" name="Google Shape;86;p16"/>
          <p:cNvSpPr txBox="1"/>
          <p:nvPr>
            <p:ph idx="1" type="body"/>
          </p:nvPr>
        </p:nvSpPr>
        <p:spPr>
          <a:xfrm>
            <a:off x="311700" y="800500"/>
            <a:ext cx="8520600" cy="3416400"/>
          </a:xfrm>
          <a:prstGeom prst="rect">
            <a:avLst/>
          </a:prstGeom>
        </p:spPr>
        <p:txBody>
          <a:bodyPr anchorCtr="0" anchor="t" bIns="91425" lIns="91425" spcFirstLastPara="1" rIns="91425" wrap="square" tIns="91425">
            <a:normAutofit/>
          </a:bodyPr>
          <a:lstStyle/>
          <a:p>
            <a:pPr indent="0" lvl="0" marL="0" rtl="0" algn="just">
              <a:spcBef>
                <a:spcPts val="0"/>
              </a:spcBef>
              <a:spcAft>
                <a:spcPts val="0"/>
              </a:spcAft>
              <a:buClr>
                <a:schemeClr val="dk1"/>
              </a:buClr>
              <a:buSzPts val="1100"/>
              <a:buFont typeface="Arial"/>
              <a:buNone/>
            </a:pPr>
            <a:r>
              <a:rPr lang="pl" sz="1700"/>
              <a:t>Przez następne wieki wyspy maltańskie były pod panowaniem m.in. Fenicjan                    i Kartaginy (800–218 p.n.e.), Starożytnego Rzymu (218 p.n.e. – 870 n.e.), Arabów (870–1091), Hrabstwa i Królestwa Sycylii (1091–1530), Zakonu Maltańskiego (1530–1798) oraz Wielkiej Brytanii (1800–1964/1974). Losy wysp maltańskich mają dziś odzwierciedlenie w kulturze, języku i architekturze, czego przykładem jest Valletta          z 320 zabytkami, czyniąc ją jednym z najbardziej zagęszczonych obszarów zabytkowych na świecie. Miasto to wpisano na listę światowego dziedzictwa UNESCO.</a:t>
            </a:r>
            <a:endParaRPr sz="1700"/>
          </a:p>
          <a:p>
            <a:pPr indent="0" lvl="0" marL="0" rtl="0" algn="l">
              <a:spcBef>
                <a:spcPts val="1200"/>
              </a:spcBef>
              <a:spcAft>
                <a:spcPts val="1200"/>
              </a:spcAft>
              <a:buNone/>
            </a:pPr>
            <a:r>
              <a:t/>
            </a:r>
            <a:endParaRPr sz="1700"/>
          </a:p>
        </p:txBody>
      </p:sp>
      <p:pic>
        <p:nvPicPr>
          <p:cNvPr id="87" name="Google Shape;87;p16"/>
          <p:cNvPicPr preferRelativeResize="0"/>
          <p:nvPr/>
        </p:nvPicPr>
        <p:blipFill rotWithShape="1">
          <a:blip r:embed="rId3">
            <a:alphaModFix/>
          </a:blip>
          <a:srcRect b="8273" l="3827" r="0" t="0"/>
          <a:stretch/>
        </p:blipFill>
        <p:spPr>
          <a:xfrm>
            <a:off x="2676050" y="3143950"/>
            <a:ext cx="6156250" cy="1739700"/>
          </a:xfrm>
          <a:prstGeom prst="rect">
            <a:avLst/>
          </a:prstGeom>
          <a:noFill/>
          <a:ln>
            <a:noFill/>
          </a:ln>
        </p:spPr>
      </p:pic>
      <p:pic>
        <p:nvPicPr>
          <p:cNvPr id="88" name="Google Shape;88;p16"/>
          <p:cNvPicPr preferRelativeResize="0"/>
          <p:nvPr/>
        </p:nvPicPr>
        <p:blipFill rotWithShape="1">
          <a:blip r:embed="rId4">
            <a:alphaModFix/>
          </a:blip>
          <a:srcRect b="0" l="19543" r="0" t="0"/>
          <a:stretch/>
        </p:blipFill>
        <p:spPr>
          <a:xfrm>
            <a:off x="311700" y="3166575"/>
            <a:ext cx="2044076" cy="16944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sp>
        <p:nvSpPr>
          <p:cNvPr id="93" name="Google Shape;93;p17"/>
          <p:cNvSpPr txBox="1"/>
          <p:nvPr>
            <p:ph type="title"/>
          </p:nvPr>
        </p:nvSpPr>
        <p:spPr>
          <a:xfrm>
            <a:off x="311700" y="445025"/>
            <a:ext cx="8520600" cy="613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pl"/>
              <a:t>Język</a:t>
            </a:r>
            <a:endParaRPr/>
          </a:p>
        </p:txBody>
      </p:sp>
      <p:sp>
        <p:nvSpPr>
          <p:cNvPr id="94" name="Google Shape;94;p17"/>
          <p:cNvSpPr txBox="1"/>
          <p:nvPr>
            <p:ph idx="1" type="body"/>
          </p:nvPr>
        </p:nvSpPr>
        <p:spPr>
          <a:xfrm>
            <a:off x="311700" y="1152475"/>
            <a:ext cx="5060100" cy="34164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pl"/>
              <a:t>Na Malcie obowiązują dwa języki urzędowe maltański i angielski.</a:t>
            </a:r>
            <a:endParaRPr/>
          </a:p>
          <a:p>
            <a:pPr indent="0" lvl="0" marL="0" rtl="0" algn="just">
              <a:spcBef>
                <a:spcPts val="1200"/>
              </a:spcBef>
              <a:spcAft>
                <a:spcPts val="0"/>
              </a:spcAft>
              <a:buNone/>
            </a:pPr>
            <a:r>
              <a:rPr lang="pl"/>
              <a:t>Język maltański pochodzi z grupy języków semickich, składa się w około 60%                         z arabskiego, reszta to mieszanina włoskiego, angielskiego i francuskiego.</a:t>
            </a:r>
            <a:endParaRPr/>
          </a:p>
          <a:p>
            <a:pPr indent="0" lvl="0" marL="0" rtl="0" algn="l">
              <a:spcBef>
                <a:spcPts val="1200"/>
              </a:spcBef>
              <a:spcAft>
                <a:spcPts val="0"/>
              </a:spcAft>
              <a:buClr>
                <a:schemeClr val="dk1"/>
              </a:buClr>
              <a:buSzPts val="1100"/>
              <a:buFont typeface="Arial"/>
              <a:buNone/>
            </a:pPr>
            <a:r>
              <a:rPr lang="pl"/>
              <a:t>Na wyspie widać wpływy brytyjskie np. charakterystyczne czerwone budki telefoniczne.</a:t>
            </a:r>
            <a:endParaRPr/>
          </a:p>
          <a:p>
            <a:pPr indent="0" lvl="0" marL="0" rtl="0" algn="l">
              <a:spcBef>
                <a:spcPts val="1200"/>
              </a:spcBef>
              <a:spcAft>
                <a:spcPts val="1200"/>
              </a:spcAft>
              <a:buNone/>
            </a:pPr>
            <a:r>
              <a:t/>
            </a:r>
            <a:endParaRPr/>
          </a:p>
        </p:txBody>
      </p:sp>
      <p:pic>
        <p:nvPicPr>
          <p:cNvPr id="95" name="Google Shape;95;p17"/>
          <p:cNvPicPr preferRelativeResize="0"/>
          <p:nvPr/>
        </p:nvPicPr>
        <p:blipFill>
          <a:blip r:embed="rId3">
            <a:alphaModFix/>
          </a:blip>
          <a:stretch>
            <a:fillRect/>
          </a:stretch>
        </p:blipFill>
        <p:spPr>
          <a:xfrm>
            <a:off x="5580947" y="403413"/>
            <a:ext cx="3251350" cy="43366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p18"/>
          <p:cNvSpPr txBox="1"/>
          <p:nvPr>
            <p:ph type="title"/>
          </p:nvPr>
        </p:nvSpPr>
        <p:spPr>
          <a:xfrm>
            <a:off x="311700" y="16857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pl"/>
              <a:t>Religia</a:t>
            </a:r>
            <a:endParaRPr/>
          </a:p>
        </p:txBody>
      </p:sp>
      <p:sp>
        <p:nvSpPr>
          <p:cNvPr id="101" name="Google Shape;101;p18"/>
          <p:cNvSpPr txBox="1"/>
          <p:nvPr>
            <p:ph idx="1" type="body"/>
          </p:nvPr>
        </p:nvSpPr>
        <p:spPr>
          <a:xfrm>
            <a:off x="311700" y="741275"/>
            <a:ext cx="8520600" cy="3416400"/>
          </a:xfrm>
          <a:prstGeom prst="rect">
            <a:avLst/>
          </a:prstGeom>
        </p:spPr>
        <p:txBody>
          <a:bodyPr anchorCtr="0" anchor="t" bIns="91425" lIns="91425" spcFirstLastPara="1" rIns="91425" wrap="square" tIns="91425">
            <a:normAutofit/>
          </a:bodyPr>
          <a:lstStyle/>
          <a:p>
            <a:pPr indent="0" lvl="0" marL="0" rtl="0" algn="just">
              <a:spcBef>
                <a:spcPts val="0"/>
              </a:spcBef>
              <a:spcAft>
                <a:spcPts val="0"/>
              </a:spcAft>
              <a:buNone/>
            </a:pPr>
            <a:r>
              <a:rPr lang="pl"/>
              <a:t>Maltańczycy są społecznością bardzo religijną. Dzieje Apostolskie głoszą, iż św. Paweł rozbił swój statek u wybrzeży Malty. Przez prawie 300 lat wyspa należała do zakonu rycerskiego św. Jana. To właśnie ci zakonnicy, nazywani kawalerami maltańskimi, zakorzenili katolicyzm na wyspie. Znajduje się tu ponad 365 kościołów katolickich. Malta jest jednym z niewielu miejsc gdzie można wysłuchać Mszy Świętej po arabsku. </a:t>
            </a:r>
            <a:endParaRPr/>
          </a:p>
          <a:p>
            <a:pPr indent="0" lvl="0" marL="0" rtl="0" algn="l">
              <a:spcBef>
                <a:spcPts val="1200"/>
              </a:spcBef>
              <a:spcAft>
                <a:spcPts val="1200"/>
              </a:spcAft>
              <a:buClr>
                <a:schemeClr val="dk1"/>
              </a:buClr>
              <a:buSzPts val="1100"/>
              <a:buFont typeface="Arial"/>
              <a:buNone/>
            </a:pPr>
            <a:r>
              <a:t/>
            </a:r>
            <a:endParaRPr/>
          </a:p>
        </p:txBody>
      </p:sp>
      <p:pic>
        <p:nvPicPr>
          <p:cNvPr id="102" name="Google Shape;102;p18"/>
          <p:cNvPicPr preferRelativeResize="0"/>
          <p:nvPr/>
        </p:nvPicPr>
        <p:blipFill>
          <a:blip r:embed="rId3">
            <a:alphaModFix/>
          </a:blip>
          <a:stretch>
            <a:fillRect/>
          </a:stretch>
        </p:blipFill>
        <p:spPr>
          <a:xfrm>
            <a:off x="5757874" y="2852575"/>
            <a:ext cx="3173176" cy="2114924"/>
          </a:xfrm>
          <a:prstGeom prst="rect">
            <a:avLst/>
          </a:prstGeom>
          <a:noFill/>
          <a:ln>
            <a:noFill/>
          </a:ln>
        </p:spPr>
      </p:pic>
      <p:sp>
        <p:nvSpPr>
          <p:cNvPr id="103" name="Google Shape;103;p18"/>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pl"/>
              <a:t> </a:t>
            </a:r>
            <a:endParaRPr/>
          </a:p>
        </p:txBody>
      </p:sp>
      <p:pic>
        <p:nvPicPr>
          <p:cNvPr id="104" name="Google Shape;104;p18"/>
          <p:cNvPicPr preferRelativeResize="0"/>
          <p:nvPr/>
        </p:nvPicPr>
        <p:blipFill>
          <a:blip r:embed="rId4">
            <a:alphaModFix/>
          </a:blip>
          <a:stretch>
            <a:fillRect/>
          </a:stretch>
        </p:blipFill>
        <p:spPr>
          <a:xfrm>
            <a:off x="3508308" y="2852575"/>
            <a:ext cx="2127368" cy="2114926"/>
          </a:xfrm>
          <a:prstGeom prst="rect">
            <a:avLst/>
          </a:prstGeom>
          <a:noFill/>
          <a:ln>
            <a:noFill/>
          </a:ln>
        </p:spPr>
      </p:pic>
      <p:pic>
        <p:nvPicPr>
          <p:cNvPr id="105" name="Google Shape;105;p18"/>
          <p:cNvPicPr preferRelativeResize="0"/>
          <p:nvPr/>
        </p:nvPicPr>
        <p:blipFill>
          <a:blip r:embed="rId5">
            <a:alphaModFix/>
          </a:blip>
          <a:stretch>
            <a:fillRect/>
          </a:stretch>
        </p:blipFill>
        <p:spPr>
          <a:xfrm>
            <a:off x="203005" y="2863675"/>
            <a:ext cx="3142170" cy="20927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p19"/>
          <p:cNvSpPr txBox="1"/>
          <p:nvPr>
            <p:ph type="title"/>
          </p:nvPr>
        </p:nvSpPr>
        <p:spPr>
          <a:xfrm>
            <a:off x="311700" y="18827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pl"/>
              <a:t>Kuchnia maltańska</a:t>
            </a:r>
            <a:endParaRPr/>
          </a:p>
        </p:txBody>
      </p:sp>
      <p:sp>
        <p:nvSpPr>
          <p:cNvPr id="111" name="Google Shape;111;p19"/>
          <p:cNvSpPr txBox="1"/>
          <p:nvPr>
            <p:ph idx="1" type="body"/>
          </p:nvPr>
        </p:nvSpPr>
        <p:spPr>
          <a:xfrm>
            <a:off x="311700" y="760975"/>
            <a:ext cx="8520600" cy="3416400"/>
          </a:xfrm>
          <a:prstGeom prst="rect">
            <a:avLst/>
          </a:prstGeom>
        </p:spPr>
        <p:txBody>
          <a:bodyPr anchorCtr="0" anchor="t" bIns="91425" lIns="91425" spcFirstLastPara="1" rIns="91425" wrap="square" tIns="91425">
            <a:normAutofit/>
          </a:bodyPr>
          <a:lstStyle/>
          <a:p>
            <a:pPr indent="0" lvl="0" marL="0" rtl="0" algn="just">
              <a:spcBef>
                <a:spcPts val="0"/>
              </a:spcBef>
              <a:spcAft>
                <a:spcPts val="0"/>
              </a:spcAft>
              <a:buNone/>
            </a:pPr>
            <a:r>
              <a:rPr lang="pl"/>
              <a:t>Obce wpływy odgrywają znaczącą rolę w maltańskiej </a:t>
            </a:r>
            <a:r>
              <a:rPr lang="pl">
                <a:uFill>
                  <a:noFill/>
                </a:uFill>
                <a:hlinkClick r:id="rId3"/>
              </a:rPr>
              <a:t>kuchni</a:t>
            </a:r>
            <a:r>
              <a:rPr lang="pl"/>
              <a:t>. Bliskość </a:t>
            </a:r>
            <a:r>
              <a:rPr lang="pl">
                <a:uFill>
                  <a:noFill/>
                </a:uFill>
                <a:hlinkClick r:id="rId4"/>
              </a:rPr>
              <a:t>Włoch</a:t>
            </a:r>
            <a:r>
              <a:rPr lang="pl"/>
              <a:t> spowodowała rozpowszechnienie na Malcie potraw z </a:t>
            </a:r>
            <a:r>
              <a:rPr lang="pl">
                <a:uFill>
                  <a:noFill/>
                </a:uFill>
                <a:hlinkClick r:id="rId5"/>
              </a:rPr>
              <a:t>makaronu</a:t>
            </a:r>
            <a:r>
              <a:rPr lang="pl"/>
              <a:t>, po Brytyjczykach zostały </a:t>
            </a:r>
            <a:r>
              <a:rPr lang="pl">
                <a:uFill>
                  <a:noFill/>
                </a:uFill>
                <a:hlinkClick r:id="rId6"/>
              </a:rPr>
              <a:t>steki</a:t>
            </a:r>
            <a:r>
              <a:rPr lang="pl"/>
              <a:t>, </a:t>
            </a:r>
            <a:r>
              <a:rPr lang="pl">
                <a:uFill>
                  <a:noFill/>
                </a:uFill>
                <a:hlinkClick r:id="rId7"/>
              </a:rPr>
              <a:t>szarlotka</a:t>
            </a:r>
            <a:r>
              <a:rPr lang="pl"/>
              <a:t> i smażona </a:t>
            </a:r>
            <a:r>
              <a:rPr lang="pl">
                <a:uFill>
                  <a:noFill/>
                </a:uFill>
                <a:hlinkClick r:id="rId8"/>
              </a:rPr>
              <a:t>ryba</a:t>
            </a:r>
            <a:r>
              <a:rPr lang="pl"/>
              <a:t> z </a:t>
            </a:r>
            <a:r>
              <a:rPr lang="pl">
                <a:uFill>
                  <a:noFill/>
                </a:uFill>
                <a:hlinkClick r:id="rId9"/>
              </a:rPr>
              <a:t>frytkami</a:t>
            </a:r>
            <a:r>
              <a:rPr lang="pl"/>
              <a:t>. Autentyczne maltańskie potrawy należą do </a:t>
            </a:r>
            <a:r>
              <a:rPr lang="pl">
                <a:uFill>
                  <a:noFill/>
                </a:uFill>
                <a:hlinkClick r:id="rId10"/>
              </a:rPr>
              <a:t>kuchni śródziemnomorskiej</a:t>
            </a:r>
            <a:r>
              <a:rPr lang="pl"/>
              <a:t>.</a:t>
            </a:r>
            <a:endParaRPr/>
          </a:p>
          <a:p>
            <a:pPr indent="0" lvl="0" marL="0" rtl="0" algn="l">
              <a:spcBef>
                <a:spcPts val="1200"/>
              </a:spcBef>
              <a:spcAft>
                <a:spcPts val="1200"/>
              </a:spcAft>
              <a:buNone/>
            </a:pPr>
            <a:r>
              <a:t/>
            </a:r>
            <a:endParaRPr/>
          </a:p>
        </p:txBody>
      </p:sp>
      <p:pic>
        <p:nvPicPr>
          <p:cNvPr id="112" name="Google Shape;112;p19"/>
          <p:cNvPicPr preferRelativeResize="0"/>
          <p:nvPr/>
        </p:nvPicPr>
        <p:blipFill>
          <a:blip r:embed="rId11">
            <a:alphaModFix/>
          </a:blip>
          <a:stretch>
            <a:fillRect/>
          </a:stretch>
        </p:blipFill>
        <p:spPr>
          <a:xfrm>
            <a:off x="449973" y="2240900"/>
            <a:ext cx="2753575" cy="2070925"/>
          </a:xfrm>
          <a:prstGeom prst="rect">
            <a:avLst/>
          </a:prstGeom>
          <a:noFill/>
          <a:ln>
            <a:noFill/>
          </a:ln>
        </p:spPr>
      </p:pic>
      <p:sp>
        <p:nvSpPr>
          <p:cNvPr id="113" name="Google Shape;113;p19"/>
          <p:cNvSpPr txBox="1"/>
          <p:nvPr/>
        </p:nvSpPr>
        <p:spPr>
          <a:xfrm>
            <a:off x="306125" y="4451125"/>
            <a:ext cx="27591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pl" sz="1800">
                <a:solidFill>
                  <a:schemeClr val="dk2"/>
                </a:solidFill>
              </a:rPr>
              <a:t>fenek</a:t>
            </a:r>
            <a:endParaRPr/>
          </a:p>
        </p:txBody>
      </p:sp>
      <p:pic>
        <p:nvPicPr>
          <p:cNvPr id="114" name="Google Shape;114;p19"/>
          <p:cNvPicPr preferRelativeResize="0"/>
          <p:nvPr/>
        </p:nvPicPr>
        <p:blipFill>
          <a:blip r:embed="rId12">
            <a:alphaModFix/>
          </a:blip>
          <a:stretch>
            <a:fillRect/>
          </a:stretch>
        </p:blipFill>
        <p:spPr>
          <a:xfrm>
            <a:off x="3871216" y="2220637"/>
            <a:ext cx="1957298" cy="2111450"/>
          </a:xfrm>
          <a:prstGeom prst="rect">
            <a:avLst/>
          </a:prstGeom>
          <a:noFill/>
          <a:ln>
            <a:noFill/>
          </a:ln>
        </p:spPr>
      </p:pic>
      <p:sp>
        <p:nvSpPr>
          <p:cNvPr id="115" name="Google Shape;115;p19"/>
          <p:cNvSpPr txBox="1"/>
          <p:nvPr/>
        </p:nvSpPr>
        <p:spPr>
          <a:xfrm>
            <a:off x="3871263" y="4343275"/>
            <a:ext cx="19572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pl" sz="1800">
                <a:solidFill>
                  <a:schemeClr val="dk2"/>
                </a:solidFill>
              </a:rPr>
              <a:t>napój z gorzkich pomarańczy</a:t>
            </a:r>
            <a:endParaRPr/>
          </a:p>
        </p:txBody>
      </p:sp>
      <p:pic>
        <p:nvPicPr>
          <p:cNvPr id="116" name="Google Shape;116;p19"/>
          <p:cNvPicPr preferRelativeResize="0"/>
          <p:nvPr/>
        </p:nvPicPr>
        <p:blipFill>
          <a:blip r:embed="rId13">
            <a:alphaModFix/>
          </a:blip>
          <a:stretch>
            <a:fillRect/>
          </a:stretch>
        </p:blipFill>
        <p:spPr>
          <a:xfrm>
            <a:off x="6496200" y="2220625"/>
            <a:ext cx="2111476" cy="2111476"/>
          </a:xfrm>
          <a:prstGeom prst="rect">
            <a:avLst/>
          </a:prstGeom>
          <a:noFill/>
          <a:ln>
            <a:noFill/>
          </a:ln>
        </p:spPr>
      </p:pic>
      <p:sp>
        <p:nvSpPr>
          <p:cNvPr id="117" name="Google Shape;117;p19"/>
          <p:cNvSpPr txBox="1"/>
          <p:nvPr/>
        </p:nvSpPr>
        <p:spPr>
          <a:xfrm>
            <a:off x="6496200" y="4481875"/>
            <a:ext cx="21114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pl" sz="1800">
                <a:solidFill>
                  <a:schemeClr val="dk2"/>
                </a:solidFill>
              </a:rPr>
              <a:t>soppla tal armla</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p20"/>
          <p:cNvSpPr txBox="1"/>
          <p:nvPr>
            <p:ph type="title"/>
          </p:nvPr>
        </p:nvSpPr>
        <p:spPr>
          <a:xfrm>
            <a:off x="311700" y="22777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pl"/>
              <a:t>Maltańskie koronki</a:t>
            </a:r>
            <a:endParaRPr/>
          </a:p>
        </p:txBody>
      </p:sp>
      <p:sp>
        <p:nvSpPr>
          <p:cNvPr id="123" name="Google Shape;123;p20"/>
          <p:cNvSpPr txBox="1"/>
          <p:nvPr>
            <p:ph idx="1" type="body"/>
          </p:nvPr>
        </p:nvSpPr>
        <p:spPr>
          <a:xfrm>
            <a:off x="311700" y="863550"/>
            <a:ext cx="8520600" cy="3416400"/>
          </a:xfrm>
          <a:prstGeom prst="rect">
            <a:avLst/>
          </a:prstGeom>
        </p:spPr>
        <p:txBody>
          <a:bodyPr anchorCtr="0" anchor="t" bIns="91425" lIns="91425" spcFirstLastPara="1" rIns="91425" wrap="square" tIns="91425">
            <a:normAutofit/>
          </a:bodyPr>
          <a:lstStyle/>
          <a:p>
            <a:pPr indent="0" lvl="0" marL="0" rtl="0" algn="just">
              <a:spcBef>
                <a:spcPts val="0"/>
              </a:spcBef>
              <a:spcAft>
                <a:spcPts val="1200"/>
              </a:spcAft>
              <a:buNone/>
            </a:pPr>
            <a:r>
              <a:rPr lang="pl"/>
              <a:t>Bizzilla, czyli maltańskie koronkarstwo to tradycja rękodzieła sięgająca XVI wieku. Z k</a:t>
            </a:r>
            <a:r>
              <a:rPr lang="pl"/>
              <a:t>oronek do dziś na Malcie powstają serwetki, obrusy, zakładki do książek, chustki do nosa czy ażurowe bolerka. W Valletcie znajduje się pomnik Królowej Wiktorii, ubranej w strój z maltańskich koronek. </a:t>
            </a:r>
            <a:r>
              <a:rPr lang="pl" sz="1150">
                <a:solidFill>
                  <a:srgbClr val="222222"/>
                </a:solidFill>
                <a:highlight>
                  <a:srgbClr val="FFFFFF"/>
                </a:highlight>
              </a:rPr>
              <a:t> </a:t>
            </a:r>
            <a:endParaRPr/>
          </a:p>
        </p:txBody>
      </p:sp>
      <p:pic>
        <p:nvPicPr>
          <p:cNvPr id="124" name="Google Shape;124;p20"/>
          <p:cNvPicPr preferRelativeResize="0"/>
          <p:nvPr/>
        </p:nvPicPr>
        <p:blipFill>
          <a:blip r:embed="rId3">
            <a:alphaModFix/>
          </a:blip>
          <a:stretch>
            <a:fillRect/>
          </a:stretch>
        </p:blipFill>
        <p:spPr>
          <a:xfrm>
            <a:off x="6981850" y="2365700"/>
            <a:ext cx="1958024" cy="2611549"/>
          </a:xfrm>
          <a:prstGeom prst="rect">
            <a:avLst/>
          </a:prstGeom>
          <a:noFill/>
          <a:ln>
            <a:noFill/>
          </a:ln>
        </p:spPr>
      </p:pic>
      <p:pic>
        <p:nvPicPr>
          <p:cNvPr id="125" name="Google Shape;125;p20"/>
          <p:cNvPicPr preferRelativeResize="0"/>
          <p:nvPr/>
        </p:nvPicPr>
        <p:blipFill rotWithShape="1">
          <a:blip r:embed="rId4">
            <a:alphaModFix/>
          </a:blip>
          <a:srcRect b="0" l="0" r="3269" t="0"/>
          <a:stretch/>
        </p:blipFill>
        <p:spPr>
          <a:xfrm>
            <a:off x="176000" y="2365700"/>
            <a:ext cx="3813625" cy="2611549"/>
          </a:xfrm>
          <a:prstGeom prst="rect">
            <a:avLst/>
          </a:prstGeom>
          <a:noFill/>
          <a:ln>
            <a:noFill/>
          </a:ln>
        </p:spPr>
      </p:pic>
      <p:pic>
        <p:nvPicPr>
          <p:cNvPr id="126" name="Google Shape;126;p20"/>
          <p:cNvPicPr preferRelativeResize="0"/>
          <p:nvPr/>
        </p:nvPicPr>
        <p:blipFill rotWithShape="1">
          <a:blip r:embed="rId5">
            <a:alphaModFix/>
          </a:blip>
          <a:srcRect b="0" l="22868" r="16374" t="0"/>
          <a:stretch/>
        </p:blipFill>
        <p:spPr>
          <a:xfrm>
            <a:off x="4075388" y="2365700"/>
            <a:ext cx="2820707" cy="26115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21"/>
          <p:cNvSpPr txBox="1"/>
          <p:nvPr>
            <p:ph type="title"/>
          </p:nvPr>
        </p:nvSpPr>
        <p:spPr>
          <a:xfrm>
            <a:off x="311700" y="22777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pl"/>
              <a:t>Film</a:t>
            </a:r>
            <a:endParaRPr/>
          </a:p>
        </p:txBody>
      </p:sp>
      <p:sp>
        <p:nvSpPr>
          <p:cNvPr id="132" name="Google Shape;132;p21"/>
          <p:cNvSpPr txBox="1"/>
          <p:nvPr>
            <p:ph idx="1" type="body"/>
          </p:nvPr>
        </p:nvSpPr>
        <p:spPr>
          <a:xfrm>
            <a:off x="311700" y="863550"/>
            <a:ext cx="8520600" cy="3416400"/>
          </a:xfrm>
          <a:prstGeom prst="rect">
            <a:avLst/>
          </a:prstGeom>
        </p:spPr>
        <p:txBody>
          <a:bodyPr anchorCtr="0" anchor="t" bIns="91425" lIns="91425" spcFirstLastPara="1" rIns="91425" wrap="square" tIns="91425">
            <a:normAutofit/>
          </a:bodyPr>
          <a:lstStyle/>
          <a:p>
            <a:pPr indent="0" lvl="0" marL="0" rtl="0" algn="just">
              <a:spcBef>
                <a:spcPts val="0"/>
              </a:spcBef>
              <a:spcAft>
                <a:spcPts val="1200"/>
              </a:spcAft>
              <a:buNone/>
            </a:pPr>
            <a:r>
              <a:rPr lang="pl"/>
              <a:t>Wyjątkowe krajobrazy i d</a:t>
            </a:r>
            <a:r>
              <a:rPr lang="pl"/>
              <a:t>obytek kulturalny przyczyniły się do zainteresowania wyspą przez branżę filmową. Kręcono na Malcie między innymi: </a:t>
            </a:r>
            <a:r>
              <a:rPr i="1" lang="pl"/>
              <a:t>Grę o Tron</a:t>
            </a:r>
            <a:r>
              <a:rPr lang="pl"/>
              <a:t>, </a:t>
            </a:r>
            <a:r>
              <a:rPr i="1" lang="pl"/>
              <a:t>Troję</a:t>
            </a:r>
            <a:r>
              <a:rPr lang="pl"/>
              <a:t>, </a:t>
            </a:r>
            <a:r>
              <a:rPr i="1" lang="pl"/>
              <a:t>Assassin's Creed</a:t>
            </a:r>
            <a:r>
              <a:rPr lang="pl"/>
              <a:t>, </a:t>
            </a:r>
            <a:r>
              <a:rPr i="1" lang="pl"/>
              <a:t>Rejs w nieznane</a:t>
            </a:r>
            <a:r>
              <a:rPr lang="pl"/>
              <a:t>, </a:t>
            </a:r>
            <a:r>
              <a:rPr i="1" lang="pl"/>
              <a:t>Popeye</a:t>
            </a:r>
            <a:r>
              <a:rPr lang="pl"/>
              <a:t>, </a:t>
            </a:r>
            <a:r>
              <a:rPr i="1" lang="pl"/>
              <a:t>Hrabiego Monte Christo</a:t>
            </a:r>
            <a:r>
              <a:rPr lang="pl"/>
              <a:t>, </a:t>
            </a:r>
            <a:r>
              <a:rPr i="1" lang="pl"/>
              <a:t>Midnight Express</a:t>
            </a:r>
            <a:r>
              <a:rPr lang="pl"/>
              <a:t>, a z polskich produkcji: </a:t>
            </a:r>
            <a:r>
              <a:rPr i="1" lang="pl"/>
              <a:t>Nie kłam kochanie</a:t>
            </a:r>
            <a:r>
              <a:rPr lang="pl"/>
              <a:t> i </a:t>
            </a:r>
            <a:r>
              <a:rPr i="1" lang="pl"/>
              <a:t>Piratów</a:t>
            </a:r>
            <a:r>
              <a:rPr lang="pl"/>
              <a:t> Romana Polańskiego.</a:t>
            </a:r>
            <a:endParaRPr/>
          </a:p>
        </p:txBody>
      </p:sp>
      <p:pic>
        <p:nvPicPr>
          <p:cNvPr id="133" name="Google Shape;133;p21"/>
          <p:cNvPicPr preferRelativeResize="0"/>
          <p:nvPr/>
        </p:nvPicPr>
        <p:blipFill rotWithShape="1">
          <a:blip r:embed="rId3">
            <a:alphaModFix/>
          </a:blip>
          <a:srcRect b="0" l="10466" r="0" t="0"/>
          <a:stretch/>
        </p:blipFill>
        <p:spPr>
          <a:xfrm>
            <a:off x="137950" y="2571750"/>
            <a:ext cx="2593800" cy="2172674"/>
          </a:xfrm>
          <a:prstGeom prst="rect">
            <a:avLst/>
          </a:prstGeom>
          <a:noFill/>
          <a:ln>
            <a:noFill/>
          </a:ln>
        </p:spPr>
      </p:pic>
      <p:pic>
        <p:nvPicPr>
          <p:cNvPr id="134" name="Google Shape;134;p21"/>
          <p:cNvPicPr preferRelativeResize="0"/>
          <p:nvPr/>
        </p:nvPicPr>
        <p:blipFill rotWithShape="1">
          <a:blip r:embed="rId4">
            <a:alphaModFix/>
          </a:blip>
          <a:srcRect b="0" l="0" r="1234" t="0"/>
          <a:stretch/>
        </p:blipFill>
        <p:spPr>
          <a:xfrm>
            <a:off x="2894613" y="2571750"/>
            <a:ext cx="3242577" cy="2172674"/>
          </a:xfrm>
          <a:prstGeom prst="rect">
            <a:avLst/>
          </a:prstGeom>
          <a:noFill/>
          <a:ln>
            <a:noFill/>
          </a:ln>
        </p:spPr>
      </p:pic>
      <p:pic>
        <p:nvPicPr>
          <p:cNvPr id="135" name="Google Shape;135;p21"/>
          <p:cNvPicPr preferRelativeResize="0"/>
          <p:nvPr/>
        </p:nvPicPr>
        <p:blipFill rotWithShape="1">
          <a:blip r:embed="rId5">
            <a:alphaModFix/>
          </a:blip>
          <a:srcRect b="0" l="20921" r="9270" t="0"/>
          <a:stretch/>
        </p:blipFill>
        <p:spPr>
          <a:xfrm>
            <a:off x="6300075" y="2571748"/>
            <a:ext cx="2705676" cy="2172677"/>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Paperback">
  <a:themeElements>
    <a:clrScheme name="Paperback">
      <a:dk1>
        <a:srgbClr val="000000"/>
      </a:dk1>
      <a:lt1>
        <a:srgbClr val="FFFFFF"/>
      </a:lt1>
      <a:dk2>
        <a:srgbClr val="00695C"/>
      </a:dk2>
      <a:lt2>
        <a:srgbClr val="26A69A"/>
      </a:lt2>
      <a:accent1>
        <a:srgbClr val="FFFBF0"/>
      </a:accent1>
      <a:accent2>
        <a:srgbClr val="B7B7B7"/>
      </a:accent2>
      <a:accent3>
        <a:srgbClr val="FB8C00"/>
      </a:accent3>
      <a:accent4>
        <a:srgbClr val="80CBC4"/>
      </a:accent4>
      <a:accent5>
        <a:srgbClr val="AF4345"/>
      </a:accent5>
      <a:accent6>
        <a:srgbClr val="F58F8F"/>
      </a:accent6>
      <a:hlink>
        <a:srgbClr val="AF4345"/>
      </a:hlink>
      <a:folHlink>
        <a:srgbClr val="AF434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