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60" r:id="rId4"/>
    <p:sldId id="261" r:id="rId5"/>
    <p:sldId id="268" r:id="rId6"/>
    <p:sldId id="265" r:id="rId7"/>
    <p:sldId id="266" r:id="rId8"/>
    <p:sldId id="267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5117D6E-A94F-4EA3-AB04-6346272F7040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6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278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3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771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666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2659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131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858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036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42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66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19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415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00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14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729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067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117D6E-A94F-4EA3-AB04-6346272F7040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506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71978" y="-2227345"/>
            <a:ext cx="9933906" cy="519953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/>
              <a:t>PRAWA DZIECKA</a:t>
            </a:r>
            <a:br>
              <a:rPr lang="pl-PL" b="1" dirty="0"/>
            </a:br>
            <a:endParaRPr lang="pl-PL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752B0E2-9894-442B-AAC0-A72BC258C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6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D9D85C-62E7-4423-8DBB-FD20E04C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CFED7D-260B-45AB-8B9F-B2A88476E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3200" b="1" dirty="0"/>
              <a:t>Rodzice są odpowiedzialni za Twoje wychowanie i rozwój, a państwo ma obowiązek im w tym pomagać.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3BC671D-B5E5-4BC7-926C-1063E1A05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64" y="3287285"/>
            <a:ext cx="4114799" cy="313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9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84B4A4-4B70-4918-BC47-463D6F0B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86C73E5-568E-440E-B37E-0A57973FA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361" y="717983"/>
            <a:ext cx="7527074" cy="56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7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1" y="999460"/>
            <a:ext cx="10131425" cy="4072270"/>
          </a:xfrm>
        </p:spPr>
        <p:txBody>
          <a:bodyPr>
            <a:noAutofit/>
          </a:bodyPr>
          <a:lstStyle/>
          <a:p>
            <a:pPr marL="514350" indent="-51435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pl-PL" sz="3200" b="1" dirty="0"/>
          </a:p>
          <a:p>
            <a:pPr marL="514350" indent="-51435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pl-PL" sz="3200" b="1" dirty="0"/>
          </a:p>
          <a:p>
            <a:pPr marL="514350" indent="-51435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3200" b="1" dirty="0"/>
              <a:t>Jesteś dzieckiem – jesteś człowiekiem. 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3200" b="1" dirty="0"/>
              <a:t>Masz swoje prawa, nazywane prawami dziecka.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pl-PL" sz="3200" b="1" dirty="0"/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pl-PL" sz="3200" b="1" dirty="0"/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pl-PL" sz="3200" b="1" dirty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</p:txBody>
      </p:sp>
      <p:sp>
        <p:nvSpPr>
          <p:cNvPr id="4" name="AutoShape 2" descr="Znalezione obrazy dla zapytania cliparty uzależnie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cliparty uzależnien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Znalezione obrazy dla zapytania cliparty uzależnien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2D4F38E-043C-4DFA-B005-B9C954F80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511" y="3162783"/>
            <a:ext cx="4744117" cy="31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1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1" y="1679944"/>
            <a:ext cx="10131425" cy="259434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128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6700" b="1" dirty="0"/>
              <a:t>Masz prawo do życia, a dorośli muszą zadbać o Twój psychiczny i fizyczny rozwój.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67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67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6700" b="1" dirty="0"/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l-PL" sz="11200" b="1" dirty="0"/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l-PL" sz="3200" b="1" dirty="0"/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l-PL" sz="32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A9BE545-468A-4B3E-A54A-DFDED2F6A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416" y="3136211"/>
            <a:ext cx="4493940" cy="29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3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1" y="609601"/>
            <a:ext cx="10131425" cy="5181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3200" b="1" dirty="0"/>
              <a:t>Masz prawo do życia bez przemocy i do ochrony Twojej godności osobistej – nikomu nie wolno Cię bić, wyśmiewać, ani poniżać.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F98A1C3-380D-4CFD-B8C7-594AFE545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071" y="2942863"/>
            <a:ext cx="2621544" cy="349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4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0088F-83AC-4AFF-B515-8F47DF838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68475C-1ED8-4844-AE52-AF9F2CDDD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3200" b="1" dirty="0"/>
              <a:t>Masz prawo do nauki, ale też do wypoczynku, rozwijania talentów i zainteresowań.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71E3D97-09CE-4B00-B929-E6E492528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241" y="2813811"/>
            <a:ext cx="3737517" cy="37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1" y="609601"/>
            <a:ext cx="10131425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/>
              <a:t>Masz prawo do prywatności.</a:t>
            </a:r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CEB8D68-55F8-45A4-8883-EB96170F1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498" y="2668860"/>
            <a:ext cx="4460648" cy="31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5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2438" y="848858"/>
            <a:ext cx="10131425" cy="5181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3200" b="1" dirty="0"/>
              <a:t>Gdy zachorujesz masz prawo </a:t>
            </a:r>
            <a:br>
              <a:rPr lang="pl-PL" sz="3200" b="1" dirty="0"/>
            </a:br>
            <a:r>
              <a:rPr lang="pl-PL" sz="3200" b="1" dirty="0"/>
              <a:t>do właściwej opieki i leczenia.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33C33A4-BFD7-4730-B396-5EFFB18CE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436" y="3786780"/>
            <a:ext cx="3274184" cy="21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8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669BFF-D01C-4FD8-ACE8-A703FD34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26FDAD-1091-4A0C-9978-4C54C0754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60000"/>
              </a:lnSpc>
              <a:spcAft>
                <a:spcPts val="0"/>
              </a:spcAft>
              <a:buNone/>
            </a:pPr>
            <a:r>
              <a:rPr lang="pl-PL" sz="12800" b="1" dirty="0"/>
              <a:t>Masz prawo do wychowywania w rodzinie. </a:t>
            </a:r>
            <a:br>
              <a:rPr lang="pl-PL" sz="12800" b="1" dirty="0"/>
            </a:br>
            <a:r>
              <a:rPr lang="pl-PL" sz="12800" b="1" dirty="0"/>
              <a:t>Jeśli Twoi rodzice mieszkają oddzielnie, </a:t>
            </a:r>
            <a:br>
              <a:rPr lang="pl-PL" sz="12800" b="1" dirty="0"/>
            </a:br>
            <a:r>
              <a:rPr lang="pl-PL" sz="12800" b="1" dirty="0"/>
              <a:t>masz prawo do kontaktu i z mamą i z tatą.</a:t>
            </a:r>
          </a:p>
          <a:p>
            <a:pPr marL="0" indent="0" algn="ctr">
              <a:lnSpc>
                <a:spcPct val="160000"/>
              </a:lnSpc>
              <a:spcAft>
                <a:spcPts val="0"/>
              </a:spcAft>
              <a:buNone/>
            </a:pPr>
            <a:endParaRPr lang="pl-PL" sz="12800" b="1" dirty="0"/>
          </a:p>
          <a:p>
            <a:pPr marL="0" indent="0" algn="ctr">
              <a:lnSpc>
                <a:spcPct val="160000"/>
              </a:lnSpc>
              <a:spcAft>
                <a:spcPts val="0"/>
              </a:spcAft>
              <a:buNone/>
            </a:pPr>
            <a:endParaRPr lang="pl-PL" sz="12800" b="1" dirty="0"/>
          </a:p>
          <a:p>
            <a:pPr marL="0" indent="0" algn="ctr">
              <a:lnSpc>
                <a:spcPct val="160000"/>
              </a:lnSpc>
              <a:spcAft>
                <a:spcPts val="0"/>
              </a:spcAft>
              <a:buNone/>
            </a:pPr>
            <a:endParaRPr lang="pl-PL" sz="12800" b="1" dirty="0"/>
          </a:p>
          <a:p>
            <a:pPr marL="0" indent="0" algn="just">
              <a:lnSpc>
                <a:spcPct val="160000"/>
              </a:lnSpc>
              <a:spcAft>
                <a:spcPts val="0"/>
              </a:spcAft>
              <a:buNone/>
            </a:pPr>
            <a:endParaRPr lang="pl-PL" sz="12800" b="1" dirty="0"/>
          </a:p>
          <a:p>
            <a:pPr marL="0" indent="0" algn="just">
              <a:lnSpc>
                <a:spcPct val="160000"/>
              </a:lnSpc>
              <a:spcAft>
                <a:spcPts val="0"/>
              </a:spcAft>
              <a:buNone/>
            </a:pPr>
            <a:endParaRPr lang="pl-PL" sz="11200" b="1" dirty="0"/>
          </a:p>
          <a:p>
            <a:r>
              <a:rPr lang="pl-PL" sz="12800" dirty="0"/>
              <a:t> </a:t>
            </a:r>
          </a:p>
          <a:p>
            <a:pPr algn="ctr"/>
            <a:endParaRPr lang="pl-PL" sz="3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1ED3F13-3734-440E-BB97-F77C5B184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117" y="3521345"/>
            <a:ext cx="4259766" cy="261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2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6312C6-E8F1-40D2-86F8-709B6E04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AD8752-30FC-45F9-A8A5-BAF16787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3200" b="1" dirty="0"/>
              <a:t>Masz prawo wypowiedzieć się w każdej sprawie, </a:t>
            </a:r>
            <a:br>
              <a:rPr lang="pl-PL" sz="3200" b="1" dirty="0"/>
            </a:br>
            <a:r>
              <a:rPr lang="pl-PL" sz="3200" b="1" dirty="0"/>
              <a:t>która dotyczy Ciebie. Dorośli powinni starać się </a:t>
            </a:r>
            <a:br>
              <a:rPr lang="pl-PL" sz="3200" b="1" dirty="0"/>
            </a:br>
            <a:r>
              <a:rPr lang="pl-PL" sz="3200" b="1" dirty="0"/>
              <a:t>wziąć Twoją opinię pod uwagę.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890994-006A-4386-9DDD-C170C2B00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13" y="3820687"/>
            <a:ext cx="26765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13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lepienie niebieskie">
  <a:themeElements>
    <a:clrScheme name="Sklepienie niebieskie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Sklepienie niebieski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Sklepienie niebieskie</Template>
  <TotalTime>295</TotalTime>
  <Words>158</Words>
  <Application>Microsoft Office PowerPoint</Application>
  <PresentationFormat>Panoramiczny</PresentationFormat>
  <Paragraphs>54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Sklepienie niebieskie</vt:lpstr>
      <vt:lpstr>PRAWA DZIECKA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4o lat minęło…</dc:title>
  <dc:creator>Dell</dc:creator>
  <cp:lastModifiedBy>Marcin Babiarczuk</cp:lastModifiedBy>
  <cp:revision>64</cp:revision>
  <dcterms:created xsi:type="dcterms:W3CDTF">2017-01-17T09:17:51Z</dcterms:created>
  <dcterms:modified xsi:type="dcterms:W3CDTF">2020-05-31T21:46:40Z</dcterms:modified>
</cp:coreProperties>
</file>