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31.png" ContentType="image/png"/>
  <Override PartName="/ppt/media/image7.jpeg" ContentType="image/jpeg"/>
  <Override PartName="/ppt/media/image28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8.jpeg" ContentType="image/jpeg"/>
  <Override PartName="/ppt/media/image34.jpeg" ContentType="image/jpeg"/>
  <Override PartName="/ppt/media/image6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png" ContentType="image/pn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6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png" ContentType="image/png"/>
  <Override PartName="/ppt/media/image43.jpeg" ContentType="image/jpeg"/>
  <Override PartName="/ppt/media/image44.jpeg" ContentType="image/jpeg"/>
  <Override PartName="/ppt/media/image45.jpeg" ContentType="image/jpeg"/>
  <Override PartName="/ppt/media/image4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l-PL" sz="3600" spc="-1" strike="noStrike" cap="all">
                <a:solidFill>
                  <a:srgbClr val="4e3b30"/>
                </a:solidFill>
                <a:latin typeface="Franklin Gothic Medium"/>
              </a:rPr>
              <a:t>Kliknij, aby edytować styl</a:t>
            </a:r>
            <a:endParaRPr b="0" lang="pl-PL" sz="36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5BD5EA6-F1B3-49EC-96EB-1BA3CC5B6E86}" type="datetime">
              <a:rPr b="0" lang="pl-PL" sz="1200" spc="-1" strike="noStrike">
                <a:solidFill>
                  <a:srgbClr val="d38e28"/>
                </a:solidFill>
                <a:latin typeface="Franklin Gothic Book"/>
              </a:rPr>
              <a:t>20-5-11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C414D681-1755-43AE-BFFD-8ABCA5E6A778}" type="slidenum">
              <a:rPr b="0" lang="pl-PL" sz="1200" spc="-1" strike="noStrike">
                <a:solidFill>
                  <a:srgbClr val="d38e28"/>
                </a:solidFill>
                <a:latin typeface="Franklin Gothic Book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4e3b30"/>
                </a:solidFill>
                <a:latin typeface="Franklin Gothic Book"/>
              </a:rPr>
              <a:t>Kliknij, aby edytować format tekstu konspektu</a:t>
            </a:r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4e3b30"/>
                </a:solidFill>
                <a:latin typeface="Franklin Gothic Book"/>
              </a:rPr>
              <a:t>Drugi poziom konspektu</a:t>
            </a:r>
            <a:endParaRPr b="0" lang="pl-PL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Trzeci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4e3b30"/>
                </a:solidFill>
                <a:latin typeface="Franklin Gothic Book"/>
              </a:rPr>
              <a:t>Czwarty poziom konspektu</a:t>
            </a:r>
            <a:endParaRPr b="0" lang="pl-PL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Piąty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Szósty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Siódmy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270B04B-79B2-4A69-9168-066C5466AEEC}" type="datetime">
              <a:rPr b="0" lang="pl-PL" sz="1200" spc="-1" strike="noStrike">
                <a:solidFill>
                  <a:srgbClr val="d38e28"/>
                </a:solidFill>
                <a:latin typeface="Franklin Gothic Book"/>
              </a:rPr>
              <a:t>20-5-11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fld id="{F469FB8D-9E68-43A5-A17F-53EF47FABA72}" type="slidenum">
              <a:rPr b="0" lang="pl-PL" sz="1200" spc="-1" strike="noStrike">
                <a:solidFill>
                  <a:srgbClr val="d38e28"/>
                </a:solidFill>
                <a:latin typeface="Franklin Gothic Book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pl-PL" sz="1800" spc="-1" strike="noStrike">
                <a:solidFill>
                  <a:srgbClr val="000000"/>
                </a:solidFill>
                <a:latin typeface="Arial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4e3b30"/>
                </a:solidFill>
                <a:latin typeface="Franklin Gothic Book"/>
              </a:rPr>
              <a:t>Kliknij, aby edytować format tekstu konspektu</a:t>
            </a:r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4e3b30"/>
                </a:solidFill>
                <a:latin typeface="Franklin Gothic Book"/>
              </a:rPr>
              <a:t>Drugi poziom konspektu</a:t>
            </a:r>
            <a:endParaRPr b="0" lang="pl-PL" sz="2400" spc="-1" strike="noStrike">
              <a:solidFill>
                <a:srgbClr val="4e3b30"/>
              </a:solidFill>
              <a:latin typeface="Franklin Gothic Book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Trzeci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4e3b30"/>
                </a:solidFill>
                <a:latin typeface="Franklin Gothic Book"/>
              </a:rPr>
              <a:t>Czwarty poziom konspektu</a:t>
            </a:r>
            <a:endParaRPr b="0" lang="pl-PL" sz="1800" spc="-1" strike="noStrike">
              <a:solidFill>
                <a:srgbClr val="4e3b30"/>
              </a:solidFill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Piąty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Szósty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4e3b30"/>
                </a:solidFill>
                <a:latin typeface="Franklin Gothic Book"/>
              </a:rPr>
              <a:t>Siódmy poziom konspektu</a:t>
            </a:r>
            <a:endParaRPr b="0" lang="pl-PL" sz="20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5" Type="http://schemas.openxmlformats.org/officeDocument/2006/relationships/image" Target="../media/image32.jpeg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0" y="3861000"/>
            <a:ext cx="9143640" cy="71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1" lang="pl-PL" sz="4000" spc="49" strike="noStrike">
                <a:solidFill>
                  <a:srgbClr val="bd5836"/>
                </a:solidFill>
                <a:latin typeface="Franklin Gothic Medium"/>
              </a:rPr>
              <a:t>TECHNIKUM NR 6</a:t>
            </a:r>
            <a:endParaRPr b="0" lang="pl-PL" sz="4000" spc="-1" strike="noStrike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90" name="Obraz 6" descr=""/>
          <p:cNvPicPr/>
          <p:nvPr/>
        </p:nvPicPr>
        <p:blipFill>
          <a:blip r:embed="rId1"/>
          <a:stretch/>
        </p:blipFill>
        <p:spPr>
          <a:xfrm>
            <a:off x="3839760" y="1583280"/>
            <a:ext cx="1463760" cy="1917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0"/>
            <a:ext cx="914364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TECHNIK GRAFIKI I POLIGRAFII CYFROWEJ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19" name="Obraz 5" descr=""/>
          <p:cNvPicPr/>
          <p:nvPr/>
        </p:nvPicPr>
        <p:blipFill>
          <a:blip r:embed="rId1"/>
          <a:stretch/>
        </p:blipFill>
        <p:spPr>
          <a:xfrm>
            <a:off x="5209200" y="122436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20" name="Obraz 6" descr=""/>
          <p:cNvPicPr/>
          <p:nvPr/>
        </p:nvPicPr>
        <p:blipFill>
          <a:blip r:embed="rId2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  <p:pic>
        <p:nvPicPr>
          <p:cNvPr id="121" name="Obraz 3" descr=""/>
          <p:cNvPicPr/>
          <p:nvPr/>
        </p:nvPicPr>
        <p:blipFill>
          <a:blip r:embed="rId3"/>
          <a:stretch/>
        </p:blipFill>
        <p:spPr>
          <a:xfrm>
            <a:off x="5112000" y="396036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22" name="Obraz 5" descr=""/>
          <p:cNvPicPr/>
          <p:nvPr/>
        </p:nvPicPr>
        <p:blipFill>
          <a:blip r:embed="rId4"/>
          <a:stretch/>
        </p:blipFill>
        <p:spPr>
          <a:xfrm>
            <a:off x="308520" y="1296000"/>
            <a:ext cx="2283480" cy="3239640"/>
          </a:xfrm>
          <a:prstGeom prst="rect">
            <a:avLst/>
          </a:prstGeom>
          <a:ln>
            <a:noFill/>
          </a:ln>
        </p:spPr>
      </p:pic>
      <p:pic>
        <p:nvPicPr>
          <p:cNvPr id="123" name="Obraz 4" descr=""/>
          <p:cNvPicPr/>
          <p:nvPr/>
        </p:nvPicPr>
        <p:blipFill>
          <a:blip r:embed="rId5"/>
          <a:stretch/>
        </p:blipFill>
        <p:spPr>
          <a:xfrm>
            <a:off x="2664000" y="3168000"/>
            <a:ext cx="2283480" cy="32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TECHNIK ANALITYK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26" name="Obraz 6" descr=""/>
          <p:cNvPicPr/>
          <p:nvPr/>
        </p:nvPicPr>
        <p:blipFill>
          <a:blip r:embed="rId1"/>
          <a:stretch/>
        </p:blipFill>
        <p:spPr>
          <a:xfrm>
            <a:off x="755640" y="407700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27" name="Obraz 7" descr=""/>
          <p:cNvPicPr/>
          <p:nvPr/>
        </p:nvPicPr>
        <p:blipFill>
          <a:blip r:embed="rId2"/>
          <a:stretch/>
        </p:blipFill>
        <p:spPr>
          <a:xfrm>
            <a:off x="755640" y="126864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28" name="Obraz 9" descr=""/>
          <p:cNvPicPr/>
          <p:nvPr/>
        </p:nvPicPr>
        <p:blipFill>
          <a:blip r:embed="rId3"/>
          <a:stretch/>
        </p:blipFill>
        <p:spPr>
          <a:xfrm>
            <a:off x="4716000" y="4077000"/>
            <a:ext cx="3602520" cy="2541600"/>
          </a:xfrm>
          <a:prstGeom prst="rect">
            <a:avLst/>
          </a:prstGeom>
          <a:ln>
            <a:noFill/>
          </a:ln>
        </p:spPr>
      </p:pic>
      <p:pic>
        <p:nvPicPr>
          <p:cNvPr id="129" name="Obraz 10" descr=""/>
          <p:cNvPicPr/>
          <p:nvPr/>
        </p:nvPicPr>
        <p:blipFill>
          <a:blip r:embed="rId4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  <p:pic>
        <p:nvPicPr>
          <p:cNvPr id="130" name="Obraz 6" descr=""/>
          <p:cNvPicPr/>
          <p:nvPr/>
        </p:nvPicPr>
        <p:blipFill>
          <a:blip r:embed="rId5"/>
          <a:stretch/>
        </p:blipFill>
        <p:spPr>
          <a:xfrm>
            <a:off x="4860000" y="1269000"/>
            <a:ext cx="3571200" cy="25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24840" y="-126468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pl-PL" sz="2400" spc="-1" strike="noStrike">
                <a:solidFill>
                  <a:srgbClr val="000000"/>
                </a:solidFill>
                <a:latin typeface="Arial"/>
              </a:rPr>
              <a:t>           </a:t>
            </a:r>
            <a:r>
              <a:rPr b="1" lang="pl-PL" sz="3600" spc="-1" strike="noStrike">
                <a:solidFill>
                  <a:srgbClr val="000000"/>
                </a:solidFill>
                <a:latin typeface="Arial"/>
              </a:rPr>
              <a:t>NASZE DODATKOWE ATUTY :</a:t>
            </a:r>
            <a:endParaRPr b="1" lang="pl-PL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5040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8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solidFill>
                  <a:srgbClr val="4e3b30"/>
                </a:solidFill>
                <a:latin typeface="Franklin Gothic Book"/>
              </a:rPr>
              <a:t>Basen</a:t>
            </a:r>
            <a:endParaRPr b="0" lang="pl-PL" sz="4000" spc="-1" strike="noStrike">
              <a:solidFill>
                <a:srgbClr val="4e3b30"/>
              </a:solidFill>
              <a:latin typeface="Franklin Gothic Book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solidFill>
                  <a:srgbClr val="4e3b30"/>
                </a:solidFill>
                <a:latin typeface="Franklin Gothic Book"/>
              </a:rPr>
              <a:t>Siłownia</a:t>
            </a:r>
            <a:endParaRPr b="0" lang="pl-PL" sz="4000" spc="-1" strike="noStrike">
              <a:solidFill>
                <a:srgbClr val="4e3b30"/>
              </a:solidFill>
              <a:latin typeface="Franklin Gothic Book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4000" spc="-1" strike="noStrike">
                <a:solidFill>
                  <a:srgbClr val="4e3b30"/>
                </a:solidFill>
                <a:latin typeface="Franklin Gothic Book"/>
              </a:rPr>
              <a:t>Super atmosfera</a:t>
            </a:r>
            <a:endParaRPr b="0" lang="pl-PL" sz="4000" spc="-1" strike="noStrike">
              <a:solidFill>
                <a:srgbClr val="4e3b30"/>
              </a:solidFill>
              <a:latin typeface="Franklin Gothic Book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BASEN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36" name="Obraz 2" descr=""/>
          <p:cNvPicPr/>
          <p:nvPr/>
        </p:nvPicPr>
        <p:blipFill>
          <a:blip r:embed="rId1"/>
          <a:stretch/>
        </p:blipFill>
        <p:spPr>
          <a:xfrm>
            <a:off x="4500000" y="393336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37" name="Obraz 3" descr=""/>
          <p:cNvPicPr/>
          <p:nvPr/>
        </p:nvPicPr>
        <p:blipFill>
          <a:blip r:embed="rId2"/>
          <a:stretch/>
        </p:blipFill>
        <p:spPr>
          <a:xfrm>
            <a:off x="467640" y="393336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38" name="Obraz 4" descr=""/>
          <p:cNvPicPr/>
          <p:nvPr/>
        </p:nvPicPr>
        <p:blipFill>
          <a:blip r:embed="rId3"/>
          <a:stretch/>
        </p:blipFill>
        <p:spPr>
          <a:xfrm>
            <a:off x="2699640" y="126900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39" name="Obraz 5" descr=""/>
          <p:cNvPicPr/>
          <p:nvPr/>
        </p:nvPicPr>
        <p:blipFill>
          <a:blip r:embed="rId4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UROCZYSTOŚCI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1" name="Obraz 2" descr=""/>
          <p:cNvPicPr/>
          <p:nvPr/>
        </p:nvPicPr>
        <p:blipFill>
          <a:blip r:embed="rId1"/>
          <a:stretch/>
        </p:blipFill>
        <p:spPr>
          <a:xfrm>
            <a:off x="827640" y="1258560"/>
            <a:ext cx="3359520" cy="2519640"/>
          </a:xfrm>
          <a:prstGeom prst="rect">
            <a:avLst/>
          </a:prstGeom>
          <a:ln>
            <a:noFill/>
          </a:ln>
        </p:spPr>
      </p:pic>
      <p:pic>
        <p:nvPicPr>
          <p:cNvPr id="142" name="Obraz 3" descr=""/>
          <p:cNvPicPr/>
          <p:nvPr/>
        </p:nvPicPr>
        <p:blipFill>
          <a:blip r:embed="rId2"/>
          <a:stretch/>
        </p:blipFill>
        <p:spPr>
          <a:xfrm>
            <a:off x="4644000" y="1258560"/>
            <a:ext cx="3359520" cy="2519640"/>
          </a:xfrm>
          <a:prstGeom prst="rect">
            <a:avLst/>
          </a:prstGeom>
          <a:ln>
            <a:noFill/>
          </a:ln>
        </p:spPr>
      </p:pic>
      <p:pic>
        <p:nvPicPr>
          <p:cNvPr id="143" name="Obraz 4" descr=""/>
          <p:cNvPicPr/>
          <p:nvPr/>
        </p:nvPicPr>
        <p:blipFill>
          <a:blip r:embed="rId3"/>
          <a:stretch/>
        </p:blipFill>
        <p:spPr>
          <a:xfrm>
            <a:off x="827640" y="4138920"/>
            <a:ext cx="3384000" cy="2242080"/>
          </a:xfrm>
          <a:prstGeom prst="rect">
            <a:avLst/>
          </a:prstGeom>
          <a:ln>
            <a:noFill/>
          </a:ln>
        </p:spPr>
      </p:pic>
      <p:pic>
        <p:nvPicPr>
          <p:cNvPr id="144" name="Obraz 7" descr=""/>
          <p:cNvPicPr/>
          <p:nvPr/>
        </p:nvPicPr>
        <p:blipFill>
          <a:blip r:embed="rId4"/>
          <a:stretch/>
        </p:blipFill>
        <p:spPr>
          <a:xfrm>
            <a:off x="4644000" y="4138920"/>
            <a:ext cx="3384000" cy="2242080"/>
          </a:xfrm>
          <a:prstGeom prst="rect">
            <a:avLst/>
          </a:prstGeom>
          <a:ln>
            <a:noFill/>
          </a:ln>
        </p:spPr>
      </p:pic>
      <p:pic>
        <p:nvPicPr>
          <p:cNvPr id="145" name="Obraz 6" descr=""/>
          <p:cNvPicPr/>
          <p:nvPr/>
        </p:nvPicPr>
        <p:blipFill>
          <a:blip r:embed="rId5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SALA GIMNASTYCZNA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47" name="Obraz 2" descr=""/>
          <p:cNvPicPr/>
          <p:nvPr/>
        </p:nvPicPr>
        <p:blipFill>
          <a:blip r:embed="rId1"/>
          <a:stretch/>
        </p:blipFill>
        <p:spPr>
          <a:xfrm>
            <a:off x="755640" y="393300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48" name="Obraz 3" descr=""/>
          <p:cNvPicPr/>
          <p:nvPr/>
        </p:nvPicPr>
        <p:blipFill>
          <a:blip r:embed="rId2"/>
          <a:stretch/>
        </p:blipFill>
        <p:spPr>
          <a:xfrm>
            <a:off x="2555640" y="126864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49" name="Obraz 4" descr=""/>
          <p:cNvPicPr/>
          <p:nvPr/>
        </p:nvPicPr>
        <p:blipFill>
          <a:blip r:embed="rId3"/>
          <a:stretch/>
        </p:blipFill>
        <p:spPr>
          <a:xfrm>
            <a:off x="4716000" y="393300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50" name="Obraz 5" descr=""/>
          <p:cNvPicPr/>
          <p:nvPr/>
        </p:nvPicPr>
        <p:blipFill>
          <a:blip r:embed="rId4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380880" y="4853520"/>
            <a:ext cx="8457840" cy="122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pl-PL" sz="1800" spc="-1" strike="noStrike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4e3b30"/>
              </a:solidFill>
              <a:latin typeface="Franklin Gothic Book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TECHNIK LOGISTYK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98" name="Obraz 3" descr=""/>
          <p:cNvPicPr/>
          <p:nvPr/>
        </p:nvPicPr>
        <p:blipFill>
          <a:blip r:embed="rId1"/>
          <a:stretch/>
        </p:blipFill>
        <p:spPr>
          <a:xfrm>
            <a:off x="4644000" y="393300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99" name="Obraz 5" descr=""/>
          <p:cNvPicPr/>
          <p:nvPr/>
        </p:nvPicPr>
        <p:blipFill>
          <a:blip r:embed="rId2"/>
          <a:stretch/>
        </p:blipFill>
        <p:spPr>
          <a:xfrm>
            <a:off x="683640" y="393300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00" name="Obraz 7" descr=""/>
          <p:cNvPicPr/>
          <p:nvPr/>
        </p:nvPicPr>
        <p:blipFill>
          <a:blip r:embed="rId3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  <p:pic>
        <p:nvPicPr>
          <p:cNvPr id="101" name="Obraz 6" descr=""/>
          <p:cNvPicPr/>
          <p:nvPr/>
        </p:nvPicPr>
        <p:blipFill>
          <a:blip r:embed="rId4"/>
          <a:stretch/>
        </p:blipFill>
        <p:spPr>
          <a:xfrm>
            <a:off x="4644000" y="126900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02" name="Obraz 2" descr=""/>
          <p:cNvPicPr/>
          <p:nvPr/>
        </p:nvPicPr>
        <p:blipFill>
          <a:blip r:embed="rId5"/>
          <a:stretch/>
        </p:blipFill>
        <p:spPr>
          <a:xfrm>
            <a:off x="745200" y="1296000"/>
            <a:ext cx="3574800" cy="25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TECHNIK ELEKTRYK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05" name="Obraz 2" descr=""/>
          <p:cNvPicPr/>
          <p:nvPr/>
        </p:nvPicPr>
        <p:blipFill>
          <a:blip r:embed="rId1"/>
          <a:stretch/>
        </p:blipFill>
        <p:spPr>
          <a:xfrm>
            <a:off x="755640" y="124704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06" name="Obraz 4" descr=""/>
          <p:cNvPicPr/>
          <p:nvPr/>
        </p:nvPicPr>
        <p:blipFill>
          <a:blip r:embed="rId2"/>
          <a:stretch/>
        </p:blipFill>
        <p:spPr>
          <a:xfrm>
            <a:off x="4572000" y="124704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07" name="Obraz 6" descr=""/>
          <p:cNvPicPr/>
          <p:nvPr/>
        </p:nvPicPr>
        <p:blipFill>
          <a:blip r:embed="rId3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  <p:pic>
        <p:nvPicPr>
          <p:cNvPr id="108" name="Obraz 5" descr=""/>
          <p:cNvPicPr/>
          <p:nvPr/>
        </p:nvPicPr>
        <p:blipFill>
          <a:blip r:embed="rId4"/>
          <a:stretch/>
        </p:blipFill>
        <p:spPr>
          <a:xfrm>
            <a:off x="899640" y="4005720"/>
            <a:ext cx="3574800" cy="2519640"/>
          </a:xfrm>
          <a:prstGeom prst="rect">
            <a:avLst/>
          </a:prstGeom>
          <a:ln>
            <a:noFill/>
          </a:ln>
        </p:spPr>
      </p:pic>
      <p:pic>
        <p:nvPicPr>
          <p:cNvPr id="109" name="Obraz 3" descr=""/>
          <p:cNvPicPr/>
          <p:nvPr/>
        </p:nvPicPr>
        <p:blipFill>
          <a:blip r:embed="rId5"/>
          <a:stretch/>
        </p:blipFill>
        <p:spPr>
          <a:xfrm>
            <a:off x="4705200" y="4032360"/>
            <a:ext cx="3574800" cy="25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396000"/>
            <a:ext cx="9143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3200" spc="-1" strike="noStrike">
                <a:solidFill>
                  <a:srgbClr val="000000"/>
                </a:solidFill>
                <a:latin typeface="Times New Roman"/>
              </a:rPr>
              <a:t>TECHNIK GEODETA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112" name="Obraz 2" descr=""/>
          <p:cNvPicPr/>
          <p:nvPr/>
        </p:nvPicPr>
        <p:blipFill>
          <a:blip r:embed="rId1"/>
          <a:stretch/>
        </p:blipFill>
        <p:spPr>
          <a:xfrm>
            <a:off x="539640" y="126864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13" name="Obraz 3" descr=""/>
          <p:cNvPicPr/>
          <p:nvPr/>
        </p:nvPicPr>
        <p:blipFill>
          <a:blip r:embed="rId2"/>
          <a:stretch/>
        </p:blipFill>
        <p:spPr>
          <a:xfrm>
            <a:off x="539640" y="407700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14" name="Obraz 5" descr=""/>
          <p:cNvPicPr/>
          <p:nvPr/>
        </p:nvPicPr>
        <p:blipFill>
          <a:blip r:embed="rId3"/>
          <a:stretch/>
        </p:blipFill>
        <p:spPr>
          <a:xfrm>
            <a:off x="4644000" y="1268640"/>
            <a:ext cx="3764160" cy="2519640"/>
          </a:xfrm>
          <a:prstGeom prst="rect">
            <a:avLst/>
          </a:prstGeom>
          <a:ln>
            <a:noFill/>
          </a:ln>
        </p:spPr>
      </p:pic>
      <p:pic>
        <p:nvPicPr>
          <p:cNvPr id="115" name="Obraz 6" descr=""/>
          <p:cNvPicPr/>
          <p:nvPr/>
        </p:nvPicPr>
        <p:blipFill>
          <a:blip r:embed="rId4"/>
          <a:stretch/>
        </p:blipFill>
        <p:spPr>
          <a:xfrm>
            <a:off x="395640" y="116640"/>
            <a:ext cx="641520" cy="840240"/>
          </a:xfrm>
          <a:prstGeom prst="rect">
            <a:avLst/>
          </a:prstGeom>
          <a:ln>
            <a:noFill/>
          </a:ln>
        </p:spPr>
      </p:pic>
      <p:pic>
        <p:nvPicPr>
          <p:cNvPr id="116" name="Obraz 4" descr=""/>
          <p:cNvPicPr/>
          <p:nvPr/>
        </p:nvPicPr>
        <p:blipFill>
          <a:blip r:embed="rId5"/>
          <a:stretch/>
        </p:blipFill>
        <p:spPr>
          <a:xfrm>
            <a:off x="4659840" y="4104360"/>
            <a:ext cx="3764160" cy="25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24840" y="1440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Application>LibreOffice/6.1.2.1$Windows_X86_64 LibreOffice_project/65905a128db06ba48db947242809d14d3f9a93fe</Application>
  <Words>33</Words>
  <Paragraphs>14</Paragraphs>
  <Company>Ministrerstwo Edukacji Narodowej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2020-05-03T08:37:39Z</dcterms:created>
  <dc:creator>Karina</dc:creator>
  <dc:description/>
  <dc:language>pl-PL</dc:language>
  <cp:lastModifiedBy/>
  <dcterms:modified xsi:type="dcterms:W3CDTF">2020-05-11T17:57:53Z</dcterms:modified>
  <cp:revision>16</cp:revision>
  <dc:subject/>
  <dc:title>Slajd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Ministrerstwo Edukacji Narodowej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