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72" r:id="rId6"/>
    <p:sldId id="273" r:id="rId7"/>
    <p:sldId id="274" r:id="rId8"/>
    <p:sldId id="275" r:id="rId9"/>
    <p:sldId id="265" r:id="rId10"/>
    <p:sldId id="276" r:id="rId11"/>
    <p:sldId id="277" r:id="rId12"/>
    <p:sldId id="271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E507-1F9C-49DB-946D-B28D581A64E9}" type="datetimeFigureOut">
              <a:rPr lang="sk-SK" smtClean="0"/>
              <a:pPr/>
              <a:t>9. 5. 2012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og.sme.sk/blog/10386/195137/p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30208" cy="1268760"/>
          </a:xfrm>
        </p:spPr>
        <p:txBody>
          <a:bodyPr>
            <a:noAutofit/>
          </a:bodyPr>
          <a:lstStyle/>
          <a:p>
            <a:r>
              <a:rPr lang="sk-SK" sz="10000" dirty="0" smtClean="0">
                <a:solidFill>
                  <a:srgbClr val="FFFF00"/>
                </a:solidFill>
                <a:latin typeface="Constantia" pitchFamily="18" charset="0"/>
              </a:rPr>
              <a:t>Poľné plodiny</a:t>
            </a:r>
            <a:endParaRPr lang="sk-SK" sz="10000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tanika.sk/web/bardejov/nahlady/datelina_lucna-bi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808249"/>
            <a:ext cx="2592288" cy="3049751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0" y="0"/>
            <a:ext cx="89644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na poliach ľudia pestujú kŕmne rastliny   				</a:t>
            </a:r>
            <a:r>
              <a:rPr lang="sk-SK" sz="4000" b="1" u="sng" dirty="0" smtClean="0">
                <a:solidFill>
                  <a:srgbClr val="FF0000"/>
                </a:solidFill>
              </a:rPr>
              <a:t>krmoviny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www.tanika.sk/web/bardejov/nahlady/datelinaluc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2411760" cy="2894112"/>
          </a:xfrm>
          <a:prstGeom prst="rect">
            <a:avLst/>
          </a:prstGeom>
          <a:noFill/>
        </p:spPr>
      </p:pic>
      <p:pic>
        <p:nvPicPr>
          <p:cNvPr id="31752" name="Picture 8" descr="http://www.tanika.sk/web/bardejov/nahlady/lucerna_si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3789040"/>
            <a:ext cx="2635603" cy="3068960"/>
          </a:xfrm>
          <a:prstGeom prst="rect">
            <a:avLst/>
          </a:prstGeom>
          <a:noFill/>
        </p:spPr>
      </p:pic>
      <p:pic>
        <p:nvPicPr>
          <p:cNvPr id="31750" name="Picture 6" descr="http://www.tanika.sk/web/bardejov/nahlady/lucerna_siat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1" y="1124744"/>
            <a:ext cx="2411759" cy="2808312"/>
          </a:xfrm>
          <a:prstGeom prst="rect">
            <a:avLst/>
          </a:prstGeom>
          <a:noFill/>
        </p:spPr>
      </p:pic>
      <p:pic>
        <p:nvPicPr>
          <p:cNvPr id="31754" name="Picture 10" descr="http://www.damoslovakia.sk/images/content/sortiment_uvod/krmovi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844824"/>
            <a:ext cx="3960440" cy="153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0" y="0"/>
            <a:ext cx="89644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na poliach ľudia pestujú kŕmne rastliny   				</a:t>
            </a:r>
            <a:r>
              <a:rPr lang="sk-SK" sz="4000" b="1" u="sng" dirty="0" smtClean="0">
                <a:solidFill>
                  <a:srgbClr val="FF0000"/>
                </a:solidFill>
              </a:rPr>
              <a:t>strukoviny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www.tanika.sk/web/bardejov/nahlady/vika_si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808312" cy="3369974"/>
          </a:xfrm>
          <a:prstGeom prst="rect">
            <a:avLst/>
          </a:prstGeom>
          <a:noFill/>
        </p:spPr>
      </p:pic>
      <p:pic>
        <p:nvPicPr>
          <p:cNvPr id="32772" name="Picture 4" descr="http://www.tanika.sk/web/bardejov/nahlady/vika_siat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852936"/>
            <a:ext cx="2736304" cy="3283566"/>
          </a:xfrm>
          <a:prstGeom prst="rect">
            <a:avLst/>
          </a:prstGeom>
          <a:noFill/>
        </p:spPr>
      </p:pic>
      <p:pic>
        <p:nvPicPr>
          <p:cNvPr id="32774" name="Picture 6" descr="http://www.ecosystema.ru/07referats/cultrast/img/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4575" y="1196752"/>
            <a:ext cx="3019425" cy="4762500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6372200" y="5805264"/>
            <a:ext cx="259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Ako sa volám???</a:t>
            </a:r>
            <a:endParaRPr lang="sk-SK" sz="2800" dirty="0"/>
          </a:p>
        </p:txBody>
      </p:sp>
      <p:sp>
        <p:nvSpPr>
          <p:cNvPr id="12" name="BlokTextu 11"/>
          <p:cNvSpPr txBox="1"/>
          <p:nvPr/>
        </p:nvSpPr>
        <p:spPr>
          <a:xfrm>
            <a:off x="6300192" y="6273225"/>
            <a:ext cx="2458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Bôb obyčajný</a:t>
            </a:r>
            <a:endParaRPr lang="sk-SK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.sme.sk/blog/10386/195137/p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187624" y="332656"/>
            <a:ext cx="68998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9600" b="1" i="1" dirty="0" smtClean="0"/>
              <a:t>Zopakujme si</a:t>
            </a:r>
            <a:endParaRPr lang="sk-SK" sz="9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http://www.pekarenfilko.sk/admin/pictures/chlieb/chlieb01%20(5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09120"/>
            <a:ext cx="2689851" cy="2016224"/>
          </a:xfrm>
          <a:prstGeom prst="rect">
            <a:avLst/>
          </a:prstGeom>
          <a:noFill/>
        </p:spPr>
      </p:pic>
      <p:pic>
        <p:nvPicPr>
          <p:cNvPr id="33796" name="Picture 4" descr="http://serc.carleton.edu/images/introgeo/quantskills/popcor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8880"/>
            <a:ext cx="2012080" cy="1955798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323528" y="90872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1. Ktorá rastlina sa využíva na výrobu                         ???</a:t>
            </a:r>
            <a:endParaRPr lang="sk-SK" sz="2800" b="1" dirty="0"/>
          </a:p>
        </p:txBody>
      </p:sp>
      <p:pic>
        <p:nvPicPr>
          <p:cNvPr id="33794" name="Picture 2" descr="http://www.jdemenapivo.cz/tl_files/fM_k0005/images/4%20piv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8"/>
            <a:ext cx="1752430" cy="1758330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179512" y="3356992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2. Ktorá rastlina sa využíva na výrobu                          ???</a:t>
            </a:r>
            <a:endParaRPr lang="sk-SK" sz="28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0" y="53732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3. Ktoré rastliny sa využívajú na výrobu                               ???</a:t>
            </a:r>
            <a:endParaRPr lang="sk-SK" sz="2800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1763688" y="1700808"/>
            <a:ext cx="233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Jačmeň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619672" y="386104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Kukurica</a:t>
            </a:r>
            <a:endParaRPr lang="sk-SK" sz="5400" b="1" u="sng" dirty="0">
              <a:solidFill>
                <a:srgbClr val="FF0000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55576" y="5733256"/>
            <a:ext cx="233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Pšenica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563888" y="573325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Raž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pload.wikimedia.org/wikipedia/commons/thumb/6/6d/Trifolium_pratense_0522.jpg/220px-Trifolium_pratense_0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744416" cy="4901783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2483768" y="188640"/>
            <a:ext cx="4321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/>
              <a:t>Ako sa volám???</a:t>
            </a:r>
            <a:endParaRPr lang="sk-SK" sz="4800" dirty="0"/>
          </a:p>
        </p:txBody>
      </p:sp>
      <p:pic>
        <p:nvPicPr>
          <p:cNvPr id="34820" name="Picture 4" descr="http://botany.cz/foto/viciasativaher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716016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profimedia.sk/fotografie/polne-plodiny/profimedia-0000076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4" name="Picture 4" descr="http://www.fatamorgana2.estranky.sk/img/picture/14/thumb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49258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naturcity.sk/sk/e_shop/biopotraviny/ImageThumbnailer.ashx?img=1080&amp;ext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5724128" cy="4005064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1763688" y="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b="1" dirty="0" smtClean="0">
                <a:solidFill>
                  <a:srgbClr val="FF0000"/>
                </a:solidFill>
              </a:rPr>
              <a:t>1. Obilniny</a:t>
            </a:r>
            <a:endParaRPr lang="sk-SK" sz="9600" b="1" dirty="0">
              <a:solidFill>
                <a:srgbClr val="FF0000"/>
              </a:solidFill>
            </a:endParaRPr>
          </a:p>
        </p:txBody>
      </p:sp>
      <p:pic>
        <p:nvPicPr>
          <p:cNvPr id="12292" name="Picture 4" descr="http://www.hnojivo.sk/image/obiln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683" y="1412776"/>
            <a:ext cx="3241317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0" y="260648"/>
            <a:ext cx="90708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rastliny, ktoré človek pestuje na poliach,</a:t>
            </a:r>
            <a:endParaRPr lang="sk-SK" sz="4000" b="1" dirty="0"/>
          </a:p>
        </p:txBody>
      </p:sp>
      <p:pic>
        <p:nvPicPr>
          <p:cNvPr id="11266" name="Picture 2" descr="http://img.ihned.cz/attachment.php/610/26697610/iosv45BCEF7GJMOjk6bcdfgqrx01T9Vm/psenica_obilniny_obilie_komodita_pole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056784" cy="470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403648" y="260648"/>
            <a:ext cx="233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Pšenica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0" y="1196752"/>
            <a:ext cx="52200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mletím </a:t>
            </a:r>
            <a:r>
              <a:rPr lang="sk-SK" sz="4000" b="1" u="sng" dirty="0" smtClean="0">
                <a:solidFill>
                  <a:srgbClr val="FF0000"/>
                </a:solidFill>
              </a:rPr>
              <a:t>zrna</a:t>
            </a:r>
            <a:r>
              <a:rPr lang="sk-SK" sz="4000" b="1" dirty="0" smtClean="0"/>
              <a:t> sa vyrába múka a krupica,</a:t>
            </a:r>
            <a:endParaRPr lang="sk-SK" sz="4000" b="1" dirty="0"/>
          </a:p>
        </p:txBody>
      </p:sp>
      <p:pic>
        <p:nvPicPr>
          <p:cNvPr id="10242" name="Picture 2" descr="http://www.support-business.com/imgp/97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4412" y="0"/>
            <a:ext cx="3649588" cy="2445224"/>
          </a:xfrm>
          <a:prstGeom prst="rect">
            <a:avLst/>
          </a:prstGeom>
          <a:noFill/>
        </p:spPr>
      </p:pic>
      <p:pic>
        <p:nvPicPr>
          <p:cNvPr id="10244" name="Picture 4" descr="http://www.zsphorova.sk/modernaskola/zemepis/tema25/foto/images/text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5178111" cy="3359300"/>
          </a:xfrm>
          <a:prstGeom prst="rect">
            <a:avLst/>
          </a:prstGeom>
          <a:noFill/>
        </p:spPr>
      </p:pic>
      <p:pic>
        <p:nvPicPr>
          <p:cNvPr id="10246" name="Picture 6" descr="http://img.diva.sk/stories/Ilustracne/pecivo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7" y="3532634"/>
            <a:ext cx="3707903" cy="332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403648" y="260648"/>
            <a:ext cx="2338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Jačmeň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0" y="1196752"/>
            <a:ext cx="52200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vyrába sa z neho </a:t>
            </a:r>
            <a:r>
              <a:rPr lang="sk-SK" sz="4000" b="1" u="sng" dirty="0" smtClean="0">
                <a:solidFill>
                  <a:srgbClr val="FF0000"/>
                </a:solidFill>
              </a:rPr>
              <a:t>slad </a:t>
            </a:r>
            <a:r>
              <a:rPr lang="sk-SK" sz="4000" b="1" dirty="0" smtClean="0"/>
              <a:t>príprava piva</a:t>
            </a:r>
            <a:endParaRPr lang="sk-SK" sz="4000" b="1" dirty="0"/>
          </a:p>
        </p:txBody>
      </p:sp>
      <p:pic>
        <p:nvPicPr>
          <p:cNvPr id="27650" name="Picture 2" descr="http://www.aros.cz/wp-content/gallery/jecmen-jarni/jecmen_jarni_(velikonocni_oseni)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3851920" cy="2888940"/>
          </a:xfrm>
          <a:prstGeom prst="rect">
            <a:avLst/>
          </a:prstGeom>
          <a:noFill/>
        </p:spPr>
      </p:pic>
      <p:pic>
        <p:nvPicPr>
          <p:cNvPr id="27652" name="Picture 4" descr="http://slnieckova.sk/images/jacmen-siaty-1697_jpg_290x600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86271"/>
            <a:ext cx="5040560" cy="3771729"/>
          </a:xfrm>
          <a:prstGeom prst="rect">
            <a:avLst/>
          </a:prstGeom>
          <a:noFill/>
        </p:spPr>
      </p:pic>
      <p:pic>
        <p:nvPicPr>
          <p:cNvPr id="27654" name="Picture 6" descr="http://pivo.php5.sk/wp-content/uploads/2010/10/beer_becher_glas_239918_l-296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068960"/>
            <a:ext cx="3529879" cy="3577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403649" y="26064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Ovos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0" y="1196752"/>
            <a:ext cx="47160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potrava pre kone, ošípané a králiky,</a:t>
            </a:r>
            <a:endParaRPr lang="sk-SK" sz="4000" b="1" dirty="0"/>
          </a:p>
        </p:txBody>
      </p:sp>
      <p:pic>
        <p:nvPicPr>
          <p:cNvPr id="28674" name="Picture 2" descr="http://www.aros.cz/wp-content/gallery/oves-sety/oves_sety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3374994"/>
          </a:xfrm>
          <a:prstGeom prst="rect">
            <a:avLst/>
          </a:prstGeom>
          <a:noFill/>
        </p:spPr>
      </p:pic>
      <p:pic>
        <p:nvPicPr>
          <p:cNvPr id="28676" name="Picture 4" descr="http://www.biospotrebitel.sk/foto-galeria/img/ov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9627"/>
            <a:ext cx="4464496" cy="3348373"/>
          </a:xfrm>
          <a:prstGeom prst="rect">
            <a:avLst/>
          </a:prstGeom>
          <a:noFill/>
        </p:spPr>
      </p:pic>
      <p:pic>
        <p:nvPicPr>
          <p:cNvPr id="28678" name="Picture 6" descr="http://www.vetgene.eu/wp-content/uploads/2011/05/dreamstime_16533475-500x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4010178" cy="2686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403649" y="26064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Raž</a:t>
            </a:r>
            <a:endParaRPr lang="sk-SK" sz="4000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79512" y="1196752"/>
            <a:ext cx="48600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dirty="0" smtClean="0"/>
              <a:t>-</a:t>
            </a:r>
            <a:r>
              <a:rPr lang="sk-SK" sz="5400" b="1" dirty="0" smtClean="0">
                <a:solidFill>
                  <a:srgbClr val="FF0000"/>
                </a:solidFill>
              </a:rPr>
              <a:t> </a:t>
            </a:r>
            <a:r>
              <a:rPr lang="sk-SK" sz="4000" b="1" dirty="0" smtClean="0"/>
              <a:t>výroba ražnej múky, perníkov a liehu.</a:t>
            </a:r>
            <a:endParaRPr lang="sk-SK" sz="4000" b="1" dirty="0"/>
          </a:p>
        </p:txBody>
      </p:sp>
      <p:pic>
        <p:nvPicPr>
          <p:cNvPr id="29698" name="Picture 2" descr="http://naturafair.sk/files/content/produkt/hantolt_rozs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6402" y="0"/>
            <a:ext cx="3937598" cy="2996952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TdSPkBwgifDH4Qnn_IVGVyUUeeuWxUblMIZ13KRFyblo07m0t7GUV1Fs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75745"/>
            <a:ext cx="4248472" cy="3182255"/>
          </a:xfrm>
          <a:prstGeom prst="rect">
            <a:avLst/>
          </a:prstGeom>
          <a:noFill/>
        </p:spPr>
      </p:pic>
      <p:pic>
        <p:nvPicPr>
          <p:cNvPr id="29702" name="Picture 6" descr="http://www.zdravie.sk/images/library_big/priroda/pse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60"/>
            <a:ext cx="3465933" cy="3465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http://markp427.files.wordpress.com/2011/03/6a00d8341bf7f753ef00e5507453448833-800w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40968"/>
            <a:ext cx="3168352" cy="3401129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331640" y="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 u="sng" dirty="0" smtClean="0">
                <a:solidFill>
                  <a:srgbClr val="FF0000"/>
                </a:solidFill>
              </a:rPr>
              <a:t>Kukurica</a:t>
            </a:r>
            <a:endParaRPr lang="sk-SK" sz="5400" b="1" u="sng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51520" y="1052736"/>
            <a:ext cx="46805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sz="3600" b="1" dirty="0" smtClean="0"/>
              <a:t> krmivo pre hospodárske zvieratá,</a:t>
            </a:r>
          </a:p>
          <a:p>
            <a:pPr>
              <a:buFontTx/>
              <a:buChar char="-"/>
            </a:pPr>
            <a:r>
              <a:rPr lang="sk-SK" sz="3600" b="1" dirty="0" smtClean="0"/>
              <a:t> potrava pre ľudí (pukance, mrazená kukurica...) </a:t>
            </a:r>
          </a:p>
          <a:p>
            <a:endParaRPr lang="sk-SK" sz="4000" b="1" dirty="0"/>
          </a:p>
        </p:txBody>
      </p:sp>
      <p:pic>
        <p:nvPicPr>
          <p:cNvPr id="30722" name="Picture 2" descr="http://img.najmama.sk/stories/Zdravie/Vyziva/kukurica_zlato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2052" y="1"/>
            <a:ext cx="4091947" cy="3068960"/>
          </a:xfrm>
          <a:prstGeom prst="rect">
            <a:avLst/>
          </a:prstGeom>
          <a:noFill/>
        </p:spPr>
      </p:pic>
      <p:pic>
        <p:nvPicPr>
          <p:cNvPr id="30724" name="Picture 4" descr="http://upload.wikimedia.org/wikipedia/commons/thumb/3/32/Maispflanze.jpg/220px-Maispflan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789150"/>
            <a:ext cx="2304256" cy="3068850"/>
          </a:xfrm>
          <a:prstGeom prst="rect">
            <a:avLst/>
          </a:prstGeom>
          <a:noFill/>
        </p:spPr>
      </p:pic>
      <p:pic>
        <p:nvPicPr>
          <p:cNvPr id="30726" name="Picture 6" descr="http://www.sme.sk/vydania/20081030/photo/sm-1030-006c-kukurica.r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97077"/>
            <a:ext cx="1887179" cy="2660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ynet.sk/reset/rst_images/0002/Ho3-f169-14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6983604" cy="4653136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1259632" y="188640"/>
            <a:ext cx="7082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b="1" dirty="0" smtClean="0">
                <a:solidFill>
                  <a:srgbClr val="FF0000"/>
                </a:solidFill>
              </a:rPr>
              <a:t>2. Krmoviny</a:t>
            </a:r>
            <a:endParaRPr lang="sk-SK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130</Words>
  <Application>Microsoft Office PowerPoint</Application>
  <PresentationFormat>Prezentácia na obrazovke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Poľné plodiny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Lúčne rastliny</dc:title>
  <dc:creator>HP11</dc:creator>
  <cp:lastModifiedBy>Miroslav</cp:lastModifiedBy>
  <cp:revision>22</cp:revision>
  <dcterms:created xsi:type="dcterms:W3CDTF">2012-04-25T13:18:46Z</dcterms:created>
  <dcterms:modified xsi:type="dcterms:W3CDTF">2012-05-09T07:11:45Z</dcterms:modified>
</cp:coreProperties>
</file>