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FA7A2F-B035-41D2-A4A3-6905BE3C0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20EF87-84BD-434F-B905-A6D14CBBD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6BC903-5304-426C-B976-053B034C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8C3131-8CB5-4735-BF7A-1D8D0A7A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2EA846-D2C0-4B3A-AB7B-3E9812AD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12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1CB706-57C6-428D-8CDC-99AFECE9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3248D7-F943-489B-B7F4-AB89646C9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4CBC39-7A36-4D82-BF68-DA5B215D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487882-FF16-4805-A753-ACC2CCB3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603BE2-0A32-4983-9F1B-2C3D2B82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281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3A367A4-BB9B-4313-AA98-A808E96F1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650A7F-507A-4800-BC68-5FE205DA8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6FC056-92C9-4FAE-AFB6-D6A15BD4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C0DFD3-06FB-4AFF-B499-D8A0C6E3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E4D289-15A5-4B31-9F79-24F41F01E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93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09B257-57E1-4771-BB45-E5D236E5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88730-7CD3-414B-A940-F329F81F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48271D-D235-4B73-9AB9-FF3A13AF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515E6D-E629-46C9-B655-C06164FD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2D5044-0578-4479-A2C3-4D9E376A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34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2FB20-0787-4FF1-9088-178C92F6E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CC1755D-5998-458E-8A6E-0CB138D87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E0060B-B5E1-4B00-86BF-C1B28362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22DF0A-0B48-429B-BE57-240019D0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59EFF3-9ABC-44EC-9DDC-4E27CAA4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86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003E0-F5DB-4704-94D3-3EAD82D1C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3E94D-15F9-422D-ADC3-263009454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CFA4181-DA6C-44CE-8E6B-B72D345E7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7107BA-6EE0-426D-8185-50E761DA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5455DF-E2F2-4193-8ECA-3F116A0E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3427D4-1D1F-4EA8-8E0C-EC623C52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9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884B67-AC7E-4296-AB64-90D65D0E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3F76AD-5E83-4201-89B7-B0EFEBB50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8878E4-04E9-44EE-BBC3-A2E580C8C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C91AFE1-1849-4404-943F-4FFC4D7D8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80F6BF-DE01-407D-9D55-F7054E5C4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E120D9A-A3E4-42F3-96AC-5F46CA2C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1512B94-5F7C-414F-987D-3A3116BE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D655D14-BBA2-42E6-8393-939CE3A1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79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344A07-AC6E-4C10-9E5A-8E9C22D7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6C3A93A-805D-4EAB-BC2E-8A6BA99CE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67160C-AFBD-43D7-BA94-444FB702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E82739E-C658-4C60-B4DE-C19D703E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65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81FE71D-E7D2-4DAC-A2BC-7B5439A6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FA62709-522A-4A82-9380-E6030909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A9477C-6371-4D27-95AB-543D6123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09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E13E5-ECF8-4408-8BA5-CAD0CB3FB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AA2138-CD14-432B-9E72-5B9342D44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827BF0-33E6-4C60-8C3A-6CDAEF318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A102DD-764A-4006-861A-CC50F8AA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CA8E6ED-DAEB-4A72-B463-7DEB7026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D894394-522B-4AAE-96A4-C5CA55620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2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9395D-E04E-4FC0-936C-2BE8DFC9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857DDE5-BDA3-4AF6-8282-34CAFEAC7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2C70450-40EF-4F25-8FD2-EE69170CA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ED6882-48E3-4E55-BB07-28E30706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317ABE-A1C4-4EC0-881F-3AEB71C38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33C9F6-B6D8-4C9A-A1AC-A709263F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86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DE79D05-6F5A-4AE7-AD95-26AE8DA50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2931C7-1FF0-4709-AA94-EFCD89302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88F9B9-1471-4FC0-BDDB-AB3270FB6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F627-0C47-48D7-8FAC-B796B743684C}" type="datetimeFigureOut">
              <a:rPr lang="pl-PL" smtClean="0"/>
              <a:t>2020-03-21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94ADAE-DBFB-43AB-AB97-DBD732637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4EAE90-4E2A-4957-96D0-15B5F206E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206F-3162-4B83-89EA-342BFEC05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536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mężczyzna, stojące, kobieta, patrzenie&#10;&#10;Opis wygenerowany automatycznie">
            <a:extLst>
              <a:ext uri="{FF2B5EF4-FFF2-40B4-BE49-F238E27FC236}">
                <a16:creationId xmlns:a16="http://schemas.microsoft.com/office/drawing/2014/main" id="{2B0B1042-977C-4C26-B70F-786981F963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160AA09-BE0C-4B04-8AD2-3DC6C2DB7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latin typeface="Bernard MT Condensed" panose="02050806060905020404" pitchFamily="18" charset="0"/>
              </a:rPr>
              <a:t>MIT O ARIADNIE i TEZEUSZU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F925A18-F2BB-4446-9691-970459C98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 fontScale="92500" lnSpcReduction="20000"/>
          </a:bodyPr>
          <a:lstStyle/>
          <a:p>
            <a:endParaRPr lang="pl-PL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FFFF"/>
                </a:solidFill>
              </a:rPr>
              <a:t>Wszystkie obrazy użyte w prezentacji pochodzą z </a:t>
            </a:r>
            <a:r>
              <a:rPr lang="pl-PL" dirty="0" err="1">
                <a:solidFill>
                  <a:srgbClr val="FFFFFF"/>
                </a:solidFill>
              </a:rPr>
              <a:t>internetu</a:t>
            </a:r>
            <a:endParaRPr lang="pl-PL" dirty="0">
              <a:solidFill>
                <a:srgbClr val="FFFFFF"/>
              </a:solidFill>
            </a:endParaRPr>
          </a:p>
          <a:p>
            <a:r>
              <a:rPr lang="pl-PL" dirty="0" err="1">
                <a:solidFill>
                  <a:srgbClr val="FFFFFF"/>
                </a:solidFill>
              </a:rPr>
              <a:t>L.Aleksandrowcz</a:t>
            </a:r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14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pic>
        <p:nvPicPr>
          <p:cNvPr id="5" name="Symbol zastępczy zawartości 4" descr="Obraz zawierający rysunek&#10;&#10;Opis wygenerowany automatycznie">
            <a:extLst>
              <a:ext uri="{FF2B5EF4-FFF2-40B4-BE49-F238E27FC236}">
                <a16:creationId xmlns:a16="http://schemas.microsoft.com/office/drawing/2014/main" id="{2D333168-360A-4867-AFB3-9F847137FF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421"/>
          <a:stretch/>
        </p:blipFill>
        <p:spPr>
          <a:xfrm>
            <a:off x="4476307" y="595421"/>
            <a:ext cx="7715693" cy="56584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8829DD9-BB1A-4DB5-8FC2-81B6309C5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2546823"/>
            <a:ext cx="3948269" cy="238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>
                <a:solidFill>
                  <a:srgbClr val="000000"/>
                </a:solidFill>
              </a:rPr>
              <a:t>Tezeusz bezpiecznie opuszcza labirynt po nitce Ariadny…</a:t>
            </a:r>
          </a:p>
        </p:txBody>
      </p:sp>
    </p:spTree>
    <p:extLst>
      <p:ext uri="{BB962C8B-B14F-4D97-AF65-F5344CB8AC3E}">
        <p14:creationId xmlns:p14="http://schemas.microsoft.com/office/powerpoint/2010/main" val="55140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9BEBAFC3-A2C8-4F50-B877-47C3EF3A6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3700">
                <a:solidFill>
                  <a:srgbClr val="FFFFFF"/>
                </a:solidFill>
              </a:rPr>
              <a:t>NIĆ ARIADNY to związek frazeologiczny, który oznacza rozwiązanie problemu, podpowiedź lub wskazówkę.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A9EB26-AD5F-4041-A58E-56D4E6C53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pl-PL" sz="2400" dirty="0"/>
              <a:t>Przykład: </a:t>
            </a:r>
          </a:p>
          <a:p>
            <a:pPr marL="0" indent="0">
              <a:buNone/>
            </a:pPr>
            <a:r>
              <a:rPr lang="pl-PL" sz="2400" dirty="0"/>
              <a:t>„Dzięki tobie udało mi się rozwiązać zadanie z matematyki. Twoja podpowiedź to nić Ariadny”</a:t>
            </a:r>
          </a:p>
          <a:p>
            <a:endParaRPr lang="pl-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D067384-78B3-4133-BAA9-AD6077A1B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3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woda, małe, mężczyzna, niebieski&#10;&#10;Opis wygenerowany automatycznie">
            <a:extLst>
              <a:ext uri="{FF2B5EF4-FFF2-40B4-BE49-F238E27FC236}">
                <a16:creationId xmlns:a16="http://schemas.microsoft.com/office/drawing/2014/main" id="{F0D498B4-62AC-4250-A350-69BEDBE544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2" b="94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BA6EDF7-B30C-4097-9251-419926F0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Oto wyspa Kreta.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66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Obraz zawierający budynek, wypełnione, okno, autobus&#10;&#10;Opis wygenerowany automatycznie">
            <a:extLst>
              <a:ext uri="{FF2B5EF4-FFF2-40B4-BE49-F238E27FC236}">
                <a16:creationId xmlns:a16="http://schemas.microsoft.com/office/drawing/2014/main" id="{CD75DC3A-667E-4ED0-B318-9C1557951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2" r="-2" b="-2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C61313-20FD-49E3-A2BE-DC7A2A22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134319"/>
            <a:ext cx="4070902" cy="387724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Na </a:t>
            </a:r>
            <a:r>
              <a:rPr lang="en-US" sz="3600" dirty="0" err="1">
                <a:solidFill>
                  <a:srgbClr val="FFFFFF"/>
                </a:solidFill>
              </a:rPr>
              <a:t>Krecie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rządził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król</a:t>
            </a:r>
            <a:r>
              <a:rPr lang="en-US" sz="3600" dirty="0">
                <a:solidFill>
                  <a:srgbClr val="FFFFFF"/>
                </a:solidFill>
              </a:rPr>
              <a:t> Minos – </a:t>
            </a:r>
            <a:r>
              <a:rPr lang="en-US" sz="3600" dirty="0" err="1">
                <a:solidFill>
                  <a:srgbClr val="FFFFFF"/>
                </a:solidFill>
              </a:rPr>
              <a:t>władca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zdolny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potężny</a:t>
            </a:r>
            <a:r>
              <a:rPr lang="en-US" sz="3600" dirty="0">
                <a:solidFill>
                  <a:srgbClr val="FFFFFF"/>
                </a:solidFill>
              </a:rPr>
              <a:t>. </a:t>
            </a:r>
            <a:r>
              <a:rPr lang="en-US" sz="3600" dirty="0" err="1">
                <a:solidFill>
                  <a:srgbClr val="FFFFFF"/>
                </a:solidFill>
              </a:rPr>
              <a:t>Miał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piękną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córkę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Ariadnę</a:t>
            </a:r>
            <a:r>
              <a:rPr lang="en-US" sz="3600" dirty="0">
                <a:solidFill>
                  <a:srgbClr val="FFFFFF"/>
                </a:solidFill>
              </a:rPr>
              <a:t>, ale </a:t>
            </a:r>
            <a:r>
              <a:rPr lang="en-US" sz="3600" dirty="0" err="1">
                <a:solidFill>
                  <a:srgbClr val="FFFFFF"/>
                </a:solidFill>
              </a:rPr>
              <a:t>miał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też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pewien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poważny</a:t>
            </a:r>
            <a:r>
              <a:rPr lang="en-US" sz="3600" dirty="0">
                <a:solidFill>
                  <a:srgbClr val="FFFFFF"/>
                </a:solidFill>
              </a:rPr>
              <a:t> problem…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98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pies, wewnątrz, budynek, granie&#10;&#10;Opis wygenerowany automatycznie">
            <a:extLst>
              <a:ext uri="{FF2B5EF4-FFF2-40B4-BE49-F238E27FC236}">
                <a16:creationId xmlns:a16="http://schemas.microsoft.com/office/drawing/2014/main" id="{0C3D998D-1A4C-450E-A9C7-9450CBC29A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3" r="10589" b="-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246343-090A-4A50-B953-44ABECDC3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925975"/>
            <a:ext cx="6274591" cy="400483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pl-PL" sz="3300" dirty="0">
                <a:solidFill>
                  <a:schemeClr val="bg1"/>
                </a:solidFill>
              </a:rPr>
            </a:br>
            <a:br>
              <a:rPr lang="pl-PL" sz="3300" dirty="0">
                <a:solidFill>
                  <a:schemeClr val="bg1"/>
                </a:solidFill>
              </a:rPr>
            </a:br>
            <a:br>
              <a:rPr lang="pl-PL" sz="3300" dirty="0">
                <a:solidFill>
                  <a:schemeClr val="bg1"/>
                </a:solidFill>
              </a:rPr>
            </a:br>
            <a:r>
              <a:rPr lang="en-US" sz="3300" dirty="0" err="1">
                <a:solidFill>
                  <a:schemeClr val="bg1"/>
                </a:solidFill>
              </a:rPr>
              <a:t>Tym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problemem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był</a:t>
            </a:r>
            <a:r>
              <a:rPr lang="en-US" sz="3300" dirty="0">
                <a:solidFill>
                  <a:schemeClr val="bg1"/>
                </a:solidFill>
              </a:rPr>
              <a:t> Minotaur – </a:t>
            </a:r>
            <a:r>
              <a:rPr lang="en-US" sz="3300" dirty="0" err="1">
                <a:solidFill>
                  <a:schemeClr val="bg1"/>
                </a:solidFill>
              </a:rPr>
              <a:t>potwór</a:t>
            </a:r>
            <a:r>
              <a:rPr lang="en-US" sz="3300" dirty="0">
                <a:solidFill>
                  <a:schemeClr val="bg1"/>
                </a:solidFill>
              </a:rPr>
              <a:t>, </a:t>
            </a:r>
            <a:r>
              <a:rPr lang="en-US" sz="3300" dirty="0" err="1">
                <a:solidFill>
                  <a:schemeClr val="bg1"/>
                </a:solidFill>
              </a:rPr>
              <a:t>który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żywił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się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ludzkim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mięsem</a:t>
            </a:r>
            <a:r>
              <a:rPr lang="en-US" sz="3300" dirty="0">
                <a:solidFill>
                  <a:schemeClr val="bg1"/>
                </a:solidFill>
              </a:rPr>
              <a:t>. </a:t>
            </a:r>
            <a:r>
              <a:rPr lang="pl-PL" sz="3300" dirty="0">
                <a:solidFill>
                  <a:schemeClr val="bg1"/>
                </a:solidFill>
              </a:rPr>
              <a:t>Król </a:t>
            </a:r>
            <a:r>
              <a:rPr lang="en-US" sz="3300" dirty="0">
                <a:solidFill>
                  <a:schemeClr val="bg1"/>
                </a:solidFill>
              </a:rPr>
              <a:t>Minos </a:t>
            </a:r>
            <a:r>
              <a:rPr lang="en-US" sz="3300" dirty="0" err="1">
                <a:solidFill>
                  <a:schemeClr val="bg1"/>
                </a:solidFill>
              </a:rPr>
              <a:t>każdego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roku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sprowadzał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siedmiu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młodych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mężczyzn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pl-PL" sz="3300" dirty="0">
                <a:solidFill>
                  <a:schemeClr val="bg1"/>
                </a:solidFill>
              </a:rPr>
              <a:t>oraz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siedem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młodych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kobiet</a:t>
            </a:r>
            <a:r>
              <a:rPr lang="en-US" sz="3300" dirty="0">
                <a:solidFill>
                  <a:schemeClr val="bg1"/>
                </a:solidFill>
              </a:rPr>
              <a:t> z Aten </a:t>
            </a:r>
            <a:r>
              <a:rPr lang="en-US" sz="3300" dirty="0" err="1">
                <a:solidFill>
                  <a:schemeClr val="bg1"/>
                </a:solidFill>
              </a:rPr>
              <a:t>i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oddawał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potworowi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na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pożarcie</a:t>
            </a:r>
            <a:r>
              <a:rPr lang="en-US" sz="3300" dirty="0">
                <a:solidFill>
                  <a:schemeClr val="bg1"/>
                </a:solidFill>
              </a:rPr>
              <a:t>. </a:t>
            </a:r>
            <a:r>
              <a:rPr lang="pl-PL" sz="3300" dirty="0">
                <a:solidFill>
                  <a:schemeClr val="bg1"/>
                </a:solidFill>
              </a:rPr>
              <a:t>Ateńczycy byli przerażeni i szukali sposobu, by zabić Minotaura… Ale któż mógłby pokonać tak potężne i groźne monstrum?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1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3CAA5B-BC39-49D6-AF1D-9004236E8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737" y="1384296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Potwór Minotaur uwięziony był w bardzo skomplikowanym labiryncie, którego autorem był genialny konstruktor i budowniczy o imieniu Dedal.</a:t>
            </a:r>
          </a:p>
        </p:txBody>
      </p:sp>
      <p:pic>
        <p:nvPicPr>
          <p:cNvPr id="4" name="Obraz 3" descr="Obraz zawierający biały, czarny, cegła, siedzi&#10;&#10;Opis wygenerowany automatycznie">
            <a:extLst>
              <a:ext uri="{FF2B5EF4-FFF2-40B4-BE49-F238E27FC236}">
                <a16:creationId xmlns:a16="http://schemas.microsoft.com/office/drawing/2014/main" id="{35377C87-A32B-4723-9999-E5CDFC965E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7" r="21137"/>
          <a:stretch/>
        </p:blipFill>
        <p:spPr>
          <a:xfrm>
            <a:off x="473874" y="1057275"/>
            <a:ext cx="5917401" cy="474345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5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5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EAEDED1-11DC-4F75-8CAF-649C981E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FFFFFF"/>
                </a:solidFill>
              </a:rPr>
              <a:t>Pewnego dnia , wśród siedmiu młodych przeznaczonych potworowi na pożarcie, przybywa na Kretę TEZEUSZ, w którym za sprawą działań bogini miłości Afrodyty, zakochuje się Ariadna (córka króla Minosa).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Obraz zawierający mężczyzna, stojące, kobieta, patrzenie&#10;&#10;Opis wygenerowany automatycznie">
            <a:extLst>
              <a:ext uri="{FF2B5EF4-FFF2-40B4-BE49-F238E27FC236}">
                <a16:creationId xmlns:a16="http://schemas.microsoft.com/office/drawing/2014/main" id="{EC49D458-41FE-4E34-82AB-7F1FA61637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1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4465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A5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3BCB09-EF25-4FA9-9E85-8ACC7236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>
            <a:normAutofit/>
          </a:bodyPr>
          <a:lstStyle/>
          <a:p>
            <a:r>
              <a:rPr lang="pl-PL" sz="3100">
                <a:solidFill>
                  <a:srgbClr val="FFFFFF"/>
                </a:solidFill>
              </a:rPr>
              <a:t>Ariadna posiadała magiczny kłębek nici, który podarował jej nie kto inny, a sam Dedal! Twórca labiryntu ;-)</a:t>
            </a:r>
            <a:br>
              <a:rPr lang="pl-PL" sz="3100">
                <a:solidFill>
                  <a:srgbClr val="FFFFFF"/>
                </a:solidFill>
              </a:rPr>
            </a:br>
            <a:endParaRPr lang="pl-PL" sz="3100">
              <a:solidFill>
                <a:srgbClr val="FFFFFF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Obraz zawierający wewnątrz, kot, siedzi, patrzenie&#10;&#10;Opis wygenerowany automatycznie">
            <a:extLst>
              <a:ext uri="{FF2B5EF4-FFF2-40B4-BE49-F238E27FC236}">
                <a16:creationId xmlns:a16="http://schemas.microsoft.com/office/drawing/2014/main" id="{8FF28501-54CD-42A1-AF0C-9E11B06DD4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18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7374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książka, zebra, stare, stół&#10;&#10;Opis wygenerowany automatycznie">
            <a:extLst>
              <a:ext uri="{FF2B5EF4-FFF2-40B4-BE49-F238E27FC236}">
                <a16:creationId xmlns:a16="http://schemas.microsoft.com/office/drawing/2014/main" id="{EF4E4893-ADBB-4F2E-8872-FB1CAA1E0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0" r="12881" b="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CC6BF3-BA49-46D0-8CE0-82C1458D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300" dirty="0" err="1">
                <a:solidFill>
                  <a:schemeClr val="bg1"/>
                </a:solidFill>
              </a:rPr>
              <a:t>Gdyby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Tezeuszowi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udało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się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pokonać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Minotaura</a:t>
            </a:r>
            <a:r>
              <a:rPr lang="en-US" sz="3300" dirty="0">
                <a:solidFill>
                  <a:schemeClr val="bg1"/>
                </a:solidFill>
              </a:rPr>
              <a:t>, to </a:t>
            </a:r>
            <a:r>
              <a:rPr lang="en-US" sz="3300" dirty="0" err="1">
                <a:solidFill>
                  <a:schemeClr val="bg1"/>
                </a:solidFill>
              </a:rPr>
              <a:t>przecież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potrzebowałby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sposobu</a:t>
            </a:r>
            <a:r>
              <a:rPr lang="en-US" sz="3300" dirty="0">
                <a:solidFill>
                  <a:schemeClr val="bg1"/>
                </a:solidFill>
              </a:rPr>
              <a:t>, by </a:t>
            </a:r>
            <a:r>
              <a:rPr lang="en-US" sz="3300" dirty="0" err="1">
                <a:solidFill>
                  <a:schemeClr val="bg1"/>
                </a:solidFill>
              </a:rPr>
              <a:t>wydostać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się</a:t>
            </a:r>
            <a:r>
              <a:rPr lang="en-US" sz="3300" dirty="0">
                <a:solidFill>
                  <a:schemeClr val="bg1"/>
                </a:solidFill>
              </a:rPr>
              <a:t> z </a:t>
            </a:r>
            <a:r>
              <a:rPr lang="en-US" sz="3300" dirty="0" err="1">
                <a:solidFill>
                  <a:schemeClr val="bg1"/>
                </a:solidFill>
              </a:rPr>
              <a:t>labiryntu</a:t>
            </a:r>
            <a:r>
              <a:rPr lang="en-US" sz="3300" dirty="0">
                <a:solidFill>
                  <a:schemeClr val="bg1"/>
                </a:solidFill>
              </a:rPr>
              <a:t>. </a:t>
            </a:r>
            <a:br>
              <a:rPr lang="pl-PL" sz="3300" dirty="0">
                <a:solidFill>
                  <a:schemeClr val="bg1"/>
                </a:solidFill>
              </a:rPr>
            </a:br>
            <a:r>
              <a:rPr lang="en-US" sz="3300" dirty="0">
                <a:solidFill>
                  <a:schemeClr val="bg1"/>
                </a:solidFill>
              </a:rPr>
              <a:t>W </a:t>
            </a:r>
            <a:r>
              <a:rPr lang="en-US" sz="3300" dirty="0" err="1">
                <a:solidFill>
                  <a:schemeClr val="bg1"/>
                </a:solidFill>
              </a:rPr>
              <a:t>tym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celu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przywiązał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koniec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nici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pl-PL" sz="3300" dirty="0">
                <a:solidFill>
                  <a:schemeClr val="bg1"/>
                </a:solidFill>
              </a:rPr>
              <a:t>Ariadny </a:t>
            </a:r>
            <a:r>
              <a:rPr lang="en-US" sz="3300" dirty="0">
                <a:solidFill>
                  <a:schemeClr val="bg1"/>
                </a:solidFill>
              </a:rPr>
              <a:t>u </a:t>
            </a:r>
            <a:r>
              <a:rPr lang="en-US" sz="3300" dirty="0" err="1">
                <a:solidFill>
                  <a:schemeClr val="bg1"/>
                </a:solidFill>
              </a:rPr>
              <a:t>wrót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labiryntu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i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odwijał</a:t>
            </a:r>
            <a:r>
              <a:rPr lang="en-US" sz="3300" dirty="0">
                <a:solidFill>
                  <a:schemeClr val="bg1"/>
                </a:solidFill>
              </a:rPr>
              <a:t> go, </a:t>
            </a:r>
            <a:r>
              <a:rPr lang="en-US" sz="3300" dirty="0" err="1">
                <a:solidFill>
                  <a:schemeClr val="bg1"/>
                </a:solidFill>
              </a:rPr>
              <a:t>idąc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krętymi</a:t>
            </a:r>
            <a:r>
              <a:rPr lang="en-US" sz="3300" dirty="0">
                <a:solidFill>
                  <a:schemeClr val="bg1"/>
                </a:solidFill>
              </a:rPr>
              <a:t> </a:t>
            </a:r>
            <a:r>
              <a:rPr lang="en-US" sz="3300" dirty="0" err="1">
                <a:solidFill>
                  <a:schemeClr val="bg1"/>
                </a:solidFill>
              </a:rPr>
              <a:t>drogami</a:t>
            </a:r>
            <a:r>
              <a:rPr lang="en-US" sz="3300" dirty="0">
                <a:solidFill>
                  <a:schemeClr val="bg1"/>
                </a:solidFill>
              </a:rPr>
              <a:t> do </a:t>
            </a:r>
            <a:r>
              <a:rPr lang="en-US" sz="3300" dirty="0" err="1">
                <a:solidFill>
                  <a:schemeClr val="bg1"/>
                </a:solidFill>
              </a:rPr>
              <a:t>samego</a:t>
            </a:r>
            <a:r>
              <a:rPr lang="en-US" sz="3300" dirty="0">
                <a:solidFill>
                  <a:schemeClr val="bg1"/>
                </a:solidFill>
              </a:rPr>
              <a:t> centrum! </a:t>
            </a:r>
          </a:p>
        </p:txBody>
      </p:sp>
    </p:spTree>
    <p:extLst>
      <p:ext uri="{BB962C8B-B14F-4D97-AF65-F5344CB8AC3E}">
        <p14:creationId xmlns:p14="http://schemas.microsoft.com/office/powerpoint/2010/main" val="159610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6D52BD-B8F7-4D90-9200-69C629AC6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pl-PL" sz="3400" dirty="0"/>
              <a:t>Udało się! Dzielny Tezeusz pokonał potwora, dzięki czemu uratował też życie innym Ateńczykom*.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9B36A8-D738-44CD-809B-44A25A4BE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pl-PL" sz="2000" dirty="0"/>
              <a:t>* UWAGA: zapis wielką literą dotyczy tylko mieszkańców starożytnego państwa-miasta Ateny. Mieszkańcy współczesnych Aten to ateńczycy – według zasady pisowni nazw mieszkańców miast </a:t>
            </a:r>
            <a:r>
              <a:rPr lang="pl-PL" sz="2000" dirty="0">
                <a:sym typeface="Wingdings" panose="05000000000000000000" pitchFamily="2" charset="2"/>
              </a:rPr>
              <a:t></a:t>
            </a:r>
            <a:endParaRPr lang="pl-PL" sz="2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4" descr="Obraz zawierający pies, brązowy, siedzi, granie&#10;&#10;Opis wygenerowany automatycznie">
            <a:extLst>
              <a:ext uri="{FF2B5EF4-FFF2-40B4-BE49-F238E27FC236}">
                <a16:creationId xmlns:a16="http://schemas.microsoft.com/office/drawing/2014/main" id="{F7D953A6-D675-4F0D-A35B-B4A7308858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8" r="1" b="1056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30462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Office PowerPoint</Application>
  <PresentationFormat>Panoramiczny</PresentationFormat>
  <Paragraphs>17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Bernard MT Condensed</vt:lpstr>
      <vt:lpstr>Calibri</vt:lpstr>
      <vt:lpstr>Calibri Light</vt:lpstr>
      <vt:lpstr>Motyw pakietu Office</vt:lpstr>
      <vt:lpstr>MIT O ARIADNIE i TEZEUSZU</vt:lpstr>
      <vt:lpstr>Oto wyspa Kreta.</vt:lpstr>
      <vt:lpstr>Na Krecie rządził król Minos – władca zdolny i potężny. Miał piękną córkę Ariadnę, ale miał też pewien poważny problem…</vt:lpstr>
      <vt:lpstr>   Tym problemem był Minotaur – potwór, który żywił się ludzkim mięsem. Król Minos każdego roku sprowadzał siedmiu młodych mężczyzn oraz siedem młodych kobiet z Aten i oddawał potworowi na pożarcie. Ateńczycy byli przerażeni i szukali sposobu, by zabić Minotaura… Ale któż mógłby pokonać tak potężne i groźne monstrum?</vt:lpstr>
      <vt:lpstr>Potwór Minotaur uwięziony był w bardzo skomplikowanym labiryncie, którego autorem był genialny konstruktor i budowniczy o imieniu Dedal.</vt:lpstr>
      <vt:lpstr>Pewnego dnia , wśród siedmiu młodych przeznaczonych potworowi na pożarcie, przybywa na Kretę TEZEUSZ, w którym za sprawą działań bogini miłości Afrodyty, zakochuje się Ariadna (córka króla Minosa).</vt:lpstr>
      <vt:lpstr>Ariadna posiadała magiczny kłębek nici, który podarował jej nie kto inny, a sam Dedal! Twórca labiryntu ;-) </vt:lpstr>
      <vt:lpstr>Gdyby Tezeuszowi udało się pokonać Minotaura, to przecież potrzebowałby sposobu, by wydostać się z labiryntu.  W tym celu przywiązał koniec nici Ariadny u wrót labiryntu i odwijał go, idąc krętymi drogami do samego centrum! </vt:lpstr>
      <vt:lpstr>Udało się! Dzielny Tezeusz pokonał potwora, dzięki czemu uratował też życie innym Ateńczykom*.</vt:lpstr>
      <vt:lpstr>Tezeusz bezpiecznie opuszcza labirynt po nitce Ariadny…</vt:lpstr>
      <vt:lpstr>NIĆ ARIADNY to związek frazeologiczny, który oznacza rozwiązanie problemu, podpowiedź lub wskazówkę.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O ARIADNIE i TEZEUSZU</dc:title>
  <dc:creator>Lidka</dc:creator>
  <cp:lastModifiedBy>Lidka</cp:lastModifiedBy>
  <cp:revision>1</cp:revision>
  <dcterms:created xsi:type="dcterms:W3CDTF">2020-03-21T21:02:55Z</dcterms:created>
  <dcterms:modified xsi:type="dcterms:W3CDTF">2020-03-21T21:04:38Z</dcterms:modified>
</cp:coreProperties>
</file>