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fa0b34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fa0b34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0fa0b348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0fa0b348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0fa0b348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0fa0b348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0fa0b348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0fa0b348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0fa0b348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0fa0b348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0fa0b3480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0fa0b3480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Chirurgia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2400">
                <a:solidFill>
                  <a:schemeClr val="dk1"/>
                </a:solidFill>
              </a:rPr>
              <a:t>– </a:t>
            </a:r>
            <a:r>
              <a:rPr lang="pl" sz="2400">
                <a:solidFill>
                  <a:schemeClr val="dk1"/>
                </a:solidFill>
              </a:rPr>
              <a:t>dziedzina medycyny zajmująca się leczeniem operacyjnym. 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198" y="0"/>
            <a:ext cx="740960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800"/>
              <a:t>Chirurgia j</a:t>
            </a:r>
            <a:r>
              <a:rPr lang="pl" sz="1800"/>
              <a:t>est nauką nadrzędną i zawiera wiele podspecjalności. Dotyczy: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ogólnych zasad gojenia ran,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zakażeń,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2191100"/>
            <a:ext cx="4762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800"/>
              <a:t>Chirurgia jest nauką nadrzędną i zawiera wiele podspecjalności. Dotyczy: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przetaczania krwi,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19493" l="0" r="0" t="-16571"/>
          <a:stretch/>
        </p:blipFill>
        <p:spPr>
          <a:xfrm>
            <a:off x="2654325" y="532675"/>
            <a:ext cx="4762500" cy="396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/>
          </a:blip>
          <a:srcRect b="3650" l="0" r="0" t="21246"/>
          <a:stretch/>
        </p:blipFill>
        <p:spPr>
          <a:xfrm>
            <a:off x="4372125" y="1017725"/>
            <a:ext cx="4307049" cy="3863126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800"/>
              <a:t>Chirurgia jest nauką nadrzędną i zawiera wiele podspecjalności. Dotyczy: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żywienia,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regulacji gospodarki elektrolitowej organizmu,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3303" l="0" r="0" t="38325"/>
          <a:stretch/>
        </p:blipFill>
        <p:spPr>
          <a:xfrm>
            <a:off x="3843525" y="2026500"/>
            <a:ext cx="5143500" cy="30022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800"/>
              <a:t>Chirurgia jest nauką nadrzędną i zawiera wiele podspecjalności. Dotyczy: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postępowania przed i pooperacyjnego,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zasad doraźnej pomocy w stanach zagrożenia życia,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ogólnych zasad techniki operacyjnej.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lekarz chirurg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4225" y="190500"/>
            <a:ext cx="2266950" cy="476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425" y="1281529"/>
            <a:ext cx="4731050" cy="3158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