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300" r:id="rId4"/>
    <p:sldId id="291" r:id="rId5"/>
    <p:sldId id="290" r:id="rId6"/>
    <p:sldId id="299" r:id="rId7"/>
    <p:sldId id="308" r:id="rId8"/>
    <p:sldId id="311" r:id="rId9"/>
    <p:sldId id="305" r:id="rId10"/>
    <p:sldId id="302" r:id="rId11"/>
    <p:sldId id="306" r:id="rId12"/>
    <p:sldId id="301" r:id="rId13"/>
    <p:sldId id="309" r:id="rId14"/>
    <p:sldId id="310" r:id="rId15"/>
    <p:sldId id="303" r:id="rId16"/>
    <p:sldId id="304" r:id="rId17"/>
    <p:sldId id="307" r:id="rId18"/>
    <p:sldId id="312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A4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F267-6A6F-44E7-9C34-9106F1097C4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142846" y="5214950"/>
            <a:ext cx="885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B050"/>
                </a:solidFill>
              </a:rPr>
              <a:t>Rozpalaj ognisko w miejscach dozwolonych!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1" y="52149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B050"/>
                </a:solidFill>
              </a:rPr>
              <a:t>Pamiętaj o bezpieczeństwie wsiadając na rower!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146650" y="5214950"/>
            <a:ext cx="885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Pływaj tylko w miejscach strzeżonych!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Pamiętaj o kapoku!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Zgubiłeś się na plaży?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Co zrobić w czasie burzy?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Planujesz wycieczkę do jaskini?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-214344" y="5214950"/>
            <a:ext cx="95726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800" b="1" dirty="0" smtClean="0">
                <a:solidFill>
                  <a:srgbClr val="00B050"/>
                </a:solidFill>
              </a:rPr>
              <a:t>Pamiętaj o odpowiednim obuwiu w górach!</a:t>
            </a:r>
            <a:endParaRPr lang="pl-PL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00100" y="142852"/>
            <a:ext cx="226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Organizator </a:t>
            </a:r>
            <a:endParaRPr lang="pl-PL" sz="32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286380" y="142852"/>
            <a:ext cx="3497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Patronat honorowy</a:t>
            </a:r>
            <a:endParaRPr lang="pl-PL" sz="32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571868" y="2071678"/>
            <a:ext cx="1811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Partnerzy</a:t>
            </a:r>
            <a:endParaRPr lang="pl-PL" sz="3200" b="1" dirty="0"/>
          </a:p>
        </p:txBody>
      </p:sp>
      <p:pic>
        <p:nvPicPr>
          <p:cNvPr id="7" name="Obraz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143248"/>
            <a:ext cx="1978174" cy="1260288"/>
          </a:xfrm>
          <a:prstGeom prst="rect">
            <a:avLst/>
          </a:prstGeom>
        </p:spPr>
      </p:pic>
      <p:pic>
        <p:nvPicPr>
          <p:cNvPr id="8" name="Obraz 7" descr="LogoCRL-kolor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57166"/>
            <a:ext cx="3131687" cy="1755311"/>
          </a:xfrm>
          <a:prstGeom prst="rect">
            <a:avLst/>
          </a:prstGeom>
        </p:spPr>
      </p:pic>
      <p:pic>
        <p:nvPicPr>
          <p:cNvPr id="9" name="Obraz 8" descr="logo_minis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571480"/>
            <a:ext cx="3009805" cy="1504903"/>
          </a:xfrm>
          <a:prstGeom prst="rect">
            <a:avLst/>
          </a:prstGeom>
        </p:spPr>
      </p:pic>
      <p:pic>
        <p:nvPicPr>
          <p:cNvPr id="10" name="Obraz 9" descr="logo_Muzeum_Dobranocek_w_Rzeszowi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8476" y="2752636"/>
            <a:ext cx="1201780" cy="1826058"/>
          </a:xfrm>
          <a:prstGeom prst="rect">
            <a:avLst/>
          </a:prstGeom>
        </p:spPr>
      </p:pic>
      <p:pic>
        <p:nvPicPr>
          <p:cNvPr id="13" name="Obraz 12" descr="szczyr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63400" y="2857496"/>
            <a:ext cx="1488597" cy="1725865"/>
          </a:xfrm>
          <a:prstGeom prst="rect">
            <a:avLst/>
          </a:prstGeom>
        </p:spPr>
      </p:pic>
      <p:pic>
        <p:nvPicPr>
          <p:cNvPr id="12" name="Obraz 11" descr="istebn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15140" y="2643182"/>
            <a:ext cx="2151468" cy="2151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-285784" y="3000372"/>
            <a:ext cx="6143668" cy="1357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107257" y="5214950"/>
            <a:ext cx="6929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Centrum Rozwoju Lokalnego</a:t>
            </a:r>
            <a:endParaRPr lang="pl-PL" sz="4000" dirty="0" smtClean="0">
              <a:solidFill>
                <a:srgbClr val="00B050"/>
              </a:solidFill>
            </a:endParaRPr>
          </a:p>
          <a:p>
            <a:pPr algn="ctr"/>
            <a:endParaRPr lang="pl-PL" sz="4000" dirty="0"/>
          </a:p>
        </p:txBody>
      </p:sp>
      <p:pic>
        <p:nvPicPr>
          <p:cNvPr id="3" name="Obraz 2" descr="DUR-06.12-MDZZWJ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643182"/>
            <a:ext cx="3093642" cy="2062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 descr="bezpieczne_wakacje_podsumowanie_akcji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85728"/>
            <a:ext cx="2939447" cy="1959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214282" y="285728"/>
            <a:ext cx="54292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bg1"/>
                </a:solidFill>
              </a:rPr>
              <a:t>Centrum Rozwoju Lokalnego </a:t>
            </a:r>
            <a:r>
              <a:rPr lang="pl-PL" dirty="0" smtClean="0">
                <a:solidFill>
                  <a:schemeClr val="bg1"/>
                </a:solidFill>
              </a:rPr>
              <a:t>od wielu lat aktywnie wspiera proces edukacji najmłodszych poprzez inicjowanie i wspieranie kreatywnych inicjatyw edukacyjnych.  W grudniu 2018 roku w współpracy z Policją zorganizowana została akcja </a:t>
            </a:r>
            <a:r>
              <a:rPr lang="pl-PL" b="1" dirty="0" smtClean="0">
                <a:solidFill>
                  <a:schemeClr val="bg1"/>
                </a:solidFill>
              </a:rPr>
              <a:t>„Ze </a:t>
            </a:r>
            <a:r>
              <a:rPr lang="pl-PL" b="1" dirty="0" err="1" smtClean="0">
                <a:solidFill>
                  <a:schemeClr val="bg1"/>
                </a:solidFill>
              </a:rPr>
              <a:t>Sznupkiem</a:t>
            </a:r>
            <a:r>
              <a:rPr lang="pl-PL" b="1" dirty="0" smtClean="0">
                <a:solidFill>
                  <a:schemeClr val="bg1"/>
                </a:solidFill>
              </a:rPr>
              <a:t> bezpieczni w drodze”, </a:t>
            </a:r>
            <a:r>
              <a:rPr lang="pl-PL" dirty="0" smtClean="0">
                <a:solidFill>
                  <a:schemeClr val="bg1"/>
                </a:solidFill>
              </a:rPr>
              <a:t>w kwietniu 2019 roku miała miejsce ogólnopolska akcja </a:t>
            </a:r>
            <a:r>
              <a:rPr lang="pl-PL" b="1" dirty="0" err="1" smtClean="0">
                <a:solidFill>
                  <a:schemeClr val="bg1"/>
                </a:solidFill>
              </a:rPr>
              <a:t>„#Segreguje</a:t>
            </a:r>
            <a:r>
              <a:rPr lang="pl-PL" b="1" dirty="0" smtClean="0">
                <a:solidFill>
                  <a:schemeClr val="bg1"/>
                </a:solidFill>
              </a:rPr>
              <a:t>My”</a:t>
            </a:r>
            <a:r>
              <a:rPr lang="pl-PL" dirty="0" smtClean="0">
                <a:solidFill>
                  <a:schemeClr val="bg1"/>
                </a:solidFill>
              </a:rPr>
              <a:t>,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zaś w lipcu i sierpniu  akcja  </a:t>
            </a:r>
            <a:r>
              <a:rPr lang="pl-PL" b="1" dirty="0" smtClean="0">
                <a:solidFill>
                  <a:schemeClr val="bg1"/>
                </a:solidFill>
              </a:rPr>
              <a:t>„Bezpieczne wakacje”.</a:t>
            </a:r>
          </a:p>
          <a:p>
            <a:pPr algn="just"/>
            <a:endParaRPr lang="pl-PL" b="1" dirty="0" smtClean="0">
              <a:solidFill>
                <a:schemeClr val="bg1"/>
              </a:solidFill>
            </a:endParaRPr>
          </a:p>
          <a:p>
            <a:pPr algn="just"/>
            <a:endParaRPr lang="pl-PL" dirty="0" smtClean="0">
              <a:solidFill>
                <a:schemeClr val="bg1"/>
              </a:solidFill>
            </a:endParaRPr>
          </a:p>
          <a:p>
            <a:pPr algn="just"/>
            <a:r>
              <a:rPr lang="pl-PL" dirty="0" smtClean="0">
                <a:solidFill>
                  <a:srgbClr val="00B050"/>
                </a:solidFill>
              </a:rPr>
              <a:t>O wszystkich inicjatywach Centrum Rozwoju Lokalnego można poczytać na: </a:t>
            </a:r>
          </a:p>
          <a:p>
            <a:pPr algn="just"/>
            <a:r>
              <a:rPr lang="pl-PL" dirty="0" smtClean="0">
                <a:solidFill>
                  <a:srgbClr val="00B050"/>
                </a:solidFill>
              </a:rPr>
              <a:t>stronie internetowej: </a:t>
            </a:r>
            <a:r>
              <a:rPr lang="pl-PL" sz="2200" b="1" dirty="0" smtClean="0">
                <a:solidFill>
                  <a:srgbClr val="00B050"/>
                </a:solidFill>
              </a:rPr>
              <a:t>www.crl.org.pl</a:t>
            </a:r>
          </a:p>
          <a:p>
            <a:pPr algn="just"/>
            <a:r>
              <a:rPr lang="pl-PL" dirty="0" err="1" smtClean="0">
                <a:solidFill>
                  <a:srgbClr val="00B050"/>
                </a:solidFill>
              </a:rPr>
              <a:t>Facebooku</a:t>
            </a:r>
            <a:r>
              <a:rPr lang="pl-PL" b="1" dirty="0" smtClean="0">
                <a:solidFill>
                  <a:srgbClr val="00B050"/>
                </a:solidFill>
              </a:rPr>
              <a:t>: </a:t>
            </a:r>
            <a:r>
              <a:rPr lang="pl-PL" sz="2200" b="1" dirty="0" err="1" smtClean="0">
                <a:solidFill>
                  <a:srgbClr val="00B050"/>
                </a:solidFill>
              </a:rPr>
              <a:t>fb.com</a:t>
            </a:r>
            <a:r>
              <a:rPr lang="pl-PL" sz="2200" b="1" dirty="0" smtClean="0">
                <a:solidFill>
                  <a:srgbClr val="00B050"/>
                </a:solidFill>
              </a:rPr>
              <a:t>/</a:t>
            </a:r>
            <a:r>
              <a:rPr lang="pl-PL" sz="2200" b="1" dirty="0" err="1" smtClean="0">
                <a:solidFill>
                  <a:srgbClr val="00B050"/>
                </a:solidFill>
              </a:rPr>
              <a:t>centrum.rozwoju.lokalnego</a:t>
            </a:r>
            <a:endParaRPr lang="pl-PL" sz="2200" b="1" dirty="0" smtClean="0">
              <a:solidFill>
                <a:srgbClr val="00B050"/>
              </a:solidFill>
            </a:endParaRPr>
          </a:p>
          <a:p>
            <a:pPr algn="just"/>
            <a:endParaRPr lang="pl-PL" b="1" dirty="0" smtClean="0">
              <a:solidFill>
                <a:schemeClr val="bg1"/>
              </a:solidFill>
            </a:endParaRPr>
          </a:p>
          <a:p>
            <a:pPr algn="just"/>
            <a:r>
              <a:rPr lang="pl-PL" b="1" dirty="0" smtClean="0">
                <a:solidFill>
                  <a:schemeClr val="bg1"/>
                </a:solidFill>
              </a:rPr>
              <a:t> 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Uważaj na zwierzęta leśne!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Uważaj na złodziei!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Przechodź po pasach przez jezdnię!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Gdzie grać w piłkę?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6145</TotalTime>
  <Words>149</Words>
  <Application>Microsoft Office PowerPoint</Application>
  <PresentationFormat>Pokaz na ekranie (4:3)</PresentationFormat>
  <Paragraphs>24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Bartek</dc:creator>
  <cp:lastModifiedBy>Bartek</cp:lastModifiedBy>
  <cp:revision>513</cp:revision>
  <dcterms:created xsi:type="dcterms:W3CDTF">2019-09-06T05:13:10Z</dcterms:created>
  <dcterms:modified xsi:type="dcterms:W3CDTF">2020-06-16T06:47:38Z</dcterms:modified>
</cp:coreProperties>
</file>