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1" r:id="rId6"/>
    <p:sldId id="267" r:id="rId7"/>
    <p:sldId id="268" r:id="rId8"/>
    <p:sldId id="269" r:id="rId9"/>
    <p:sldId id="270" r:id="rId10"/>
    <p:sldId id="265" r:id="rId11"/>
    <p:sldId id="263" r:id="rId12"/>
    <p:sldId id="264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AB8C-5F9B-4528-BFF4-404AE32D2E73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F682-1A3B-418C-96D7-966B04AD2A0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AB8C-5F9B-4528-BFF4-404AE32D2E73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F682-1A3B-418C-96D7-966B04AD2A0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AB8C-5F9B-4528-BFF4-404AE32D2E73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F682-1A3B-418C-96D7-966B04AD2A0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AB8C-5F9B-4528-BFF4-404AE32D2E73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F682-1A3B-418C-96D7-966B04AD2A0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AB8C-5F9B-4528-BFF4-404AE32D2E73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F682-1A3B-418C-96D7-966B04AD2A0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AB8C-5F9B-4528-BFF4-404AE32D2E73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F682-1A3B-418C-96D7-966B04AD2A0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AB8C-5F9B-4528-BFF4-404AE32D2E73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F682-1A3B-418C-96D7-966B04AD2A0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AB8C-5F9B-4528-BFF4-404AE32D2E73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F682-1A3B-418C-96D7-966B04AD2A0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AB8C-5F9B-4528-BFF4-404AE32D2E73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F682-1A3B-418C-96D7-966B04AD2A0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AB8C-5F9B-4528-BFF4-404AE32D2E73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F682-1A3B-418C-96D7-966B04AD2A0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AB8C-5F9B-4528-BFF4-404AE32D2E73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F682-1A3B-418C-96D7-966B04AD2A0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6AB8C-5F9B-4528-BFF4-404AE32D2E73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4F682-1A3B-418C-96D7-966B04AD2A0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Liechtenstein" TargetMode="External"/><Relationship Id="rId7" Type="http://schemas.openxmlformats.org/officeDocument/2006/relationships/hyperlink" Target="https://pl.wikipedia.org/wiki/Europa" TargetMode="External"/><Relationship Id="rId2" Type="http://schemas.openxmlformats.org/officeDocument/2006/relationships/hyperlink" Target="https://pl.wikipedia.org/wiki/Austr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Niemcy" TargetMode="External"/><Relationship Id="rId5" Type="http://schemas.openxmlformats.org/officeDocument/2006/relationships/hyperlink" Target="https://pl.wikipedia.org/wiki/W%C5%82ochy" TargetMode="External"/><Relationship Id="rId4" Type="http://schemas.openxmlformats.org/officeDocument/2006/relationships/hyperlink" Target="https://pl.wikipedia.org/wiki/Francj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SZWAJCARIA - flaga</a:t>
            </a:r>
            <a:endParaRPr lang="pl-PL" dirty="0"/>
          </a:p>
        </p:txBody>
      </p:sp>
      <p:pic>
        <p:nvPicPr>
          <p:cNvPr id="4" name="Picture 2" descr="Bandera (proporcje 2:3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9184" y="1600200"/>
            <a:ext cx="6785631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4071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pPr algn="ctr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sz="6000" b="1" dirty="0" smtClean="0"/>
              <a:t>W Szwajcarii znajduje się 140 lodowców</a:t>
            </a:r>
            <a:endParaRPr lang="pl-PL" sz="6000" b="1" dirty="0"/>
          </a:p>
        </p:txBody>
      </p:sp>
    </p:spTree>
  </p:cSld>
  <p:clrMapOvr>
    <a:masterClrMapping/>
  </p:clrMapOvr>
  <p:transition advTm="5148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Lodowiec </a:t>
            </a:r>
            <a:r>
              <a:rPr lang="pl-PL" dirty="0" err="1" smtClean="0"/>
              <a:t>Aletsch</a:t>
            </a:r>
            <a:endParaRPr lang="pl-PL" dirty="0"/>
          </a:p>
        </p:txBody>
      </p:sp>
      <p:pic>
        <p:nvPicPr>
          <p:cNvPr id="4" name="Symbol zastępczy zawartości 3" descr="2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67669"/>
            <a:ext cx="6858000" cy="4391025"/>
          </a:xfrm>
        </p:spPr>
      </p:pic>
    </p:spTree>
  </p:cSld>
  <p:clrMapOvr>
    <a:masterClrMapping/>
  </p:clrMapOvr>
  <p:transition advTm="5491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Lodowiec Rodanu</a:t>
            </a:r>
            <a:endParaRPr lang="pl-PL" dirty="0"/>
          </a:p>
        </p:txBody>
      </p:sp>
      <p:pic>
        <p:nvPicPr>
          <p:cNvPr id="4" name="Symbol zastępczy zawartości 3" descr="7180023-1140x6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70020"/>
            <a:ext cx="8215370" cy="4626551"/>
          </a:xfrm>
        </p:spPr>
      </p:pic>
    </p:spTree>
  </p:cSld>
  <p:clrMapOvr>
    <a:masterClrMapping/>
  </p:clrMapOvr>
  <p:transition advTm="5709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Szwajcaria prawdopodobnie jest największym producentem czekolady na świecie</a:t>
            </a:r>
            <a:r>
              <a:rPr lang="pl-PL" sz="1100" dirty="0" smtClean="0"/>
              <a:t>.</a:t>
            </a:r>
            <a:endParaRPr lang="pl-PL" sz="1100" dirty="0"/>
          </a:p>
        </p:txBody>
      </p:sp>
      <p:pic>
        <p:nvPicPr>
          <p:cNvPr id="4" name="Symbol zastępczy zawartości 3" descr="czekolada-a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749" y="1600200"/>
            <a:ext cx="7060502" cy="4525963"/>
          </a:xfrm>
        </p:spPr>
      </p:pic>
    </p:spTree>
  </p:cSld>
  <p:clrMapOvr>
    <a:masterClrMapping/>
  </p:clrMapOvr>
  <p:transition advTm="7425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Ze Szwajcarii pochodzi gwardia papieska.</a:t>
            </a:r>
            <a:endParaRPr lang="pl-PL" sz="3200" dirty="0"/>
          </a:p>
        </p:txBody>
      </p:sp>
      <p:pic>
        <p:nvPicPr>
          <p:cNvPr id="4" name="Symbol zastępczy zawartości 3" descr="111111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1858169"/>
            <a:ext cx="7143750" cy="4010025"/>
          </a:xfrm>
        </p:spPr>
      </p:pic>
    </p:spTree>
  </p:cSld>
  <p:clrMapOvr>
    <a:masterClrMapping/>
  </p:clrMapOvr>
  <p:transition advTm="6131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Szwajcaria jest największym producentem zegarków</a:t>
            </a:r>
            <a:endParaRPr lang="pl-PL" dirty="0"/>
          </a:p>
        </p:txBody>
      </p:sp>
      <p:pic>
        <p:nvPicPr>
          <p:cNvPr id="4" name="Symbol zastępczy zawartości 3" descr="Zegarki-szwajcarskie-jakość-w-doskonałym-stylu.-740x4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750" y="1881981"/>
            <a:ext cx="7048500" cy="3962400"/>
          </a:xfrm>
        </p:spPr>
      </p:pic>
    </p:spTree>
  </p:cSld>
  <p:clrMapOvr>
    <a:masterClrMapping/>
  </p:clrMapOvr>
  <p:transition spd="slow" advTm="5382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GEOGRAFIA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Szwajcaria – jest państwem położonym w Europie</a:t>
            </a:r>
            <a:r>
              <a:rPr lang="pl-PL" dirty="0"/>
              <a:t> </a:t>
            </a:r>
            <a:r>
              <a:rPr lang="pl-PL" dirty="0" smtClean="0"/>
              <a:t> graniczy z pięcioma państwami: </a:t>
            </a:r>
            <a:r>
              <a:rPr lang="pl-PL" dirty="0" smtClean="0">
                <a:hlinkClick r:id="rId2" tooltip="Austria"/>
              </a:rPr>
              <a:t>Austrią</a:t>
            </a:r>
            <a:r>
              <a:rPr lang="pl-PL" dirty="0" smtClean="0"/>
              <a:t> i </a:t>
            </a:r>
            <a:r>
              <a:rPr lang="pl-PL" dirty="0" smtClean="0">
                <a:hlinkClick r:id="rId3" tooltip="Liechtenstein"/>
              </a:rPr>
              <a:t>Liechtensteinem</a:t>
            </a:r>
            <a:r>
              <a:rPr lang="pl-PL" dirty="0" smtClean="0"/>
              <a:t> na wschodzie, </a:t>
            </a:r>
            <a:r>
              <a:rPr lang="pl-PL" dirty="0" smtClean="0">
                <a:hlinkClick r:id="rId4" tooltip="Francja"/>
              </a:rPr>
              <a:t>Francją</a:t>
            </a:r>
            <a:r>
              <a:rPr lang="pl-PL" dirty="0" smtClean="0"/>
              <a:t> na zachodzie, </a:t>
            </a:r>
            <a:r>
              <a:rPr lang="pl-PL" dirty="0" smtClean="0">
                <a:hlinkClick r:id="rId5" tooltip="Włochy"/>
              </a:rPr>
              <a:t>Włochami</a:t>
            </a:r>
            <a:r>
              <a:rPr lang="pl-PL" dirty="0" smtClean="0"/>
              <a:t> na południu oraz z </a:t>
            </a:r>
            <a:r>
              <a:rPr lang="pl-PL" dirty="0" smtClean="0">
                <a:hlinkClick r:id="rId6" tooltip="Niemcy"/>
              </a:rPr>
              <a:t>Niemcami</a:t>
            </a:r>
            <a:r>
              <a:rPr lang="pl-PL" dirty="0" smtClean="0"/>
              <a:t> na północy. Jest jednym z najmniejszych państw </a:t>
            </a:r>
            <a:r>
              <a:rPr lang="pl-PL" dirty="0" smtClean="0">
                <a:hlinkClick r:id="rId7" tooltip="Europa"/>
              </a:rPr>
              <a:t>Europy</a:t>
            </a:r>
            <a:endParaRPr lang="pl-PL" dirty="0"/>
          </a:p>
        </p:txBody>
      </p:sp>
    </p:spTree>
  </p:cSld>
  <p:clrMapOvr>
    <a:masterClrMapping/>
  </p:clrMapOvr>
  <p:transition advTm="5663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Stolicą Szwajcarii jest Berno</a:t>
            </a:r>
            <a:endParaRPr lang="pl-PL" dirty="0"/>
          </a:p>
        </p:txBody>
      </p:sp>
      <p:pic>
        <p:nvPicPr>
          <p:cNvPr id="4" name="Symbol zastępczy zawartości 3" descr="bern-aare-intro_768_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515" y="2214554"/>
            <a:ext cx="8412539" cy="3286148"/>
          </a:xfrm>
        </p:spPr>
      </p:pic>
    </p:spTree>
  </p:cSld>
  <p:clrMapOvr>
    <a:masterClrMapping/>
  </p:clrMapOvr>
  <p:transition advTm="4524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Mapa</a:t>
            </a:r>
            <a:endParaRPr lang="pl-PL" dirty="0"/>
          </a:p>
        </p:txBody>
      </p:sp>
      <p:pic>
        <p:nvPicPr>
          <p:cNvPr id="4" name="Symbol zastępczy zawartości 3" descr="swiss_0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420" y="1142984"/>
            <a:ext cx="8059984" cy="5597931"/>
          </a:xfrm>
        </p:spPr>
      </p:pic>
    </p:spTree>
  </p:cSld>
  <p:clrMapOvr>
    <a:masterClrMapping/>
  </p:clrMapOvr>
  <p:transition advTm="5584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Język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</a:p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  W Szwajcarii obowiązują cztery języki urzędowe: </a:t>
            </a:r>
            <a:r>
              <a:rPr lang="pl-PL" b="1" dirty="0" smtClean="0">
                <a:solidFill>
                  <a:srgbClr val="FF0000"/>
                </a:solidFill>
              </a:rPr>
              <a:t>niemiecki</a:t>
            </a:r>
            <a:r>
              <a:rPr lang="pl-PL" dirty="0" smtClean="0"/>
              <a:t>, którym posługuje się 63,7% populacji, </a:t>
            </a:r>
            <a:r>
              <a:rPr lang="pl-PL" b="1" dirty="0" smtClean="0">
                <a:solidFill>
                  <a:srgbClr val="FF0000"/>
                </a:solidFill>
              </a:rPr>
              <a:t>francuski</a:t>
            </a:r>
            <a:r>
              <a:rPr lang="pl-PL" dirty="0" smtClean="0"/>
              <a:t>, którym mówi 20,4% populacji, </a:t>
            </a:r>
            <a:r>
              <a:rPr lang="pl-PL" b="1" dirty="0" smtClean="0">
                <a:solidFill>
                  <a:srgbClr val="FF0000"/>
                </a:solidFill>
              </a:rPr>
              <a:t>włoski</a:t>
            </a:r>
            <a:r>
              <a:rPr lang="pl-PL" dirty="0" smtClean="0"/>
              <a:t> używany przez 6,5% populacji oraz </a:t>
            </a:r>
            <a:r>
              <a:rPr lang="pl-PL" b="1" dirty="0" smtClean="0">
                <a:solidFill>
                  <a:srgbClr val="FF0000"/>
                </a:solidFill>
              </a:rPr>
              <a:t>retoromański</a:t>
            </a:r>
            <a:r>
              <a:rPr lang="pl-PL" dirty="0" smtClean="0"/>
              <a:t> .</a:t>
            </a:r>
            <a:endParaRPr lang="pl-PL" dirty="0"/>
          </a:p>
        </p:txBody>
      </p:sp>
    </p:spTree>
  </p:cSld>
  <p:clrMapOvr>
    <a:masterClrMapping/>
  </p:clrMapOvr>
  <p:transition advTm="6411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7200" b="1" dirty="0" smtClean="0"/>
              <a:t>Większe miasta </a:t>
            </a:r>
          </a:p>
          <a:p>
            <a:pPr algn="ctr">
              <a:buNone/>
            </a:pPr>
            <a:r>
              <a:rPr lang="pl-PL" sz="7200" b="1" dirty="0" smtClean="0"/>
              <a:t>Szwajcarii</a:t>
            </a:r>
          </a:p>
          <a:p>
            <a:endParaRPr lang="pl-PL" dirty="0"/>
          </a:p>
        </p:txBody>
      </p:sp>
    </p:spTree>
  </p:cSld>
  <p:clrMapOvr>
    <a:masterClrMapping/>
  </p:clrMapOvr>
  <p:transition advTm="2386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Genewa</a:t>
            </a:r>
            <a:endParaRPr lang="pl-PL" dirty="0"/>
          </a:p>
        </p:txBody>
      </p:sp>
      <p:pic>
        <p:nvPicPr>
          <p:cNvPr id="4" name="Symbol zastępczy zawartości 3" descr="b2ap3_large_Genewa-Lake-shutterstock_316184189_wyn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 advTm="5507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Lozanna</a:t>
            </a:r>
            <a:endParaRPr lang="pl-PL" dirty="0"/>
          </a:p>
        </p:txBody>
      </p:sp>
      <p:pic>
        <p:nvPicPr>
          <p:cNvPr id="4" name="Symbol zastępczy zawartości 3" descr="lozanna-zwiedzanie-atrakcje-i-zabytki-perly-szwajcarii-jpg.jpg.pagespeed.ce.jKoLRInDo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1" y="1757640"/>
            <a:ext cx="7926211" cy="4171690"/>
          </a:xfrm>
        </p:spPr>
      </p:pic>
    </p:spTree>
  </p:cSld>
  <p:clrMapOvr>
    <a:masterClrMapping/>
  </p:clrMapOvr>
  <p:transition advTm="5211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Zurich</a:t>
            </a:r>
            <a:endParaRPr lang="pl-PL" dirty="0"/>
          </a:p>
        </p:txBody>
      </p:sp>
      <p:pic>
        <p:nvPicPr>
          <p:cNvPr id="4" name="Symbol zastępczy zawartości 3" descr="51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134" y="1500174"/>
            <a:ext cx="8033394" cy="4707067"/>
          </a:xfrm>
        </p:spPr>
      </p:pic>
    </p:spTree>
  </p:cSld>
  <p:clrMapOvr>
    <a:masterClrMapping/>
  </p:clrMapOvr>
  <p:transition advTm="5179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114</Words>
  <Application>Microsoft Office PowerPoint</Application>
  <PresentationFormat>Pokaz na ekranie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SZWAJCARIA - flaga</vt:lpstr>
      <vt:lpstr>GEOGRAFIA</vt:lpstr>
      <vt:lpstr>Stolicą Szwajcarii jest Berno</vt:lpstr>
      <vt:lpstr>Mapa</vt:lpstr>
      <vt:lpstr>Język</vt:lpstr>
      <vt:lpstr>Slajd 6</vt:lpstr>
      <vt:lpstr>Genewa</vt:lpstr>
      <vt:lpstr>Lozanna</vt:lpstr>
      <vt:lpstr>Zurich</vt:lpstr>
      <vt:lpstr>Ciekawostki</vt:lpstr>
      <vt:lpstr>Lodowiec Aletsch</vt:lpstr>
      <vt:lpstr>Lodowiec Rodanu</vt:lpstr>
      <vt:lpstr>Szwajcaria prawdopodobnie jest największym producentem czekolady na świecie.</vt:lpstr>
      <vt:lpstr>Ze Szwajcarii pochodzi gwardia papieska.</vt:lpstr>
      <vt:lpstr>Szwajcaria jest największym producentem zegarków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SZWAJCARIA</dc:title>
  <dc:creator>Maciek</dc:creator>
  <cp:lastModifiedBy>Maciek</cp:lastModifiedBy>
  <cp:revision>14</cp:revision>
  <dcterms:created xsi:type="dcterms:W3CDTF">2020-03-18T11:59:55Z</dcterms:created>
  <dcterms:modified xsi:type="dcterms:W3CDTF">2020-03-18T14:17:41Z</dcterms:modified>
</cp:coreProperties>
</file>