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84F005-3C65-4C33-9D9F-A1D057FCAE59}" v="2013" dt="2020-04-02T18:12:11.460"/>
    <p1510:client id="{28734F52-0355-434C-B96C-E5D4648FC915}" v="269" dt="2020-04-04T19:36:56.658"/>
    <p1510:client id="{FDB9DA27-2873-4A67-B5D1-341706B28DBC}" v="13" dt="2020-04-05T19:24:17.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ZYNA KOWALKOWKSA" userId="5487a0b8b3dcd523" providerId="Windows Live" clId="Web-{0E84F005-3C65-4C33-9D9F-A1D057FCAE59}"/>
    <pc:docChg chg="addSld delSld modSld addMainMaster delMainMaster">
      <pc:chgData name="KATARZYNA KOWALKOWKSA" userId="5487a0b8b3dcd523" providerId="Windows Live" clId="Web-{0E84F005-3C65-4C33-9D9F-A1D057FCAE59}" dt="2020-04-02T18:12:11.460" v="2018" actId="20577"/>
      <pc:docMkLst>
        <pc:docMk/>
      </pc:docMkLst>
      <pc:sldChg chg="addSp delSp modSp mod setBg modClrScheme setClrOvrMap chgLayout">
        <pc:chgData name="KATARZYNA KOWALKOWKSA" userId="5487a0b8b3dcd523" providerId="Windows Live" clId="Web-{0E84F005-3C65-4C33-9D9F-A1D057FCAE59}" dt="2020-04-02T10:24:00.809" v="28"/>
        <pc:sldMkLst>
          <pc:docMk/>
          <pc:sldMk cId="650317164" sldId="256"/>
        </pc:sldMkLst>
        <pc:spChg chg="mod">
          <ac:chgData name="KATARZYNA KOWALKOWKSA" userId="5487a0b8b3dcd523" providerId="Windows Live" clId="Web-{0E84F005-3C65-4C33-9D9F-A1D057FCAE59}" dt="2020-04-02T10:24:00.809" v="28"/>
          <ac:spMkLst>
            <pc:docMk/>
            <pc:sldMk cId="650317164" sldId="256"/>
            <ac:spMk id="2" creationId="{00000000-0000-0000-0000-000000000000}"/>
          </ac:spMkLst>
        </pc:spChg>
        <pc:spChg chg="mod">
          <ac:chgData name="KATARZYNA KOWALKOWKSA" userId="5487a0b8b3dcd523" providerId="Windows Live" clId="Web-{0E84F005-3C65-4C33-9D9F-A1D057FCAE59}" dt="2020-04-02T10:24:00.809" v="28"/>
          <ac:spMkLst>
            <pc:docMk/>
            <pc:sldMk cId="650317164" sldId="256"/>
            <ac:spMk id="3" creationId="{00000000-0000-0000-0000-000000000000}"/>
          </ac:spMkLst>
        </pc:spChg>
        <pc:spChg chg="add del">
          <ac:chgData name="KATARZYNA KOWALKOWKSA" userId="5487a0b8b3dcd523" providerId="Windows Live" clId="Web-{0E84F005-3C65-4C33-9D9F-A1D057FCAE59}" dt="2020-04-02T10:20:52.807" v="3"/>
          <ac:spMkLst>
            <pc:docMk/>
            <pc:sldMk cId="650317164" sldId="256"/>
            <ac:spMk id="5" creationId="{727F3F19-5A4B-42AD-9A79-B8279086A6FC}"/>
          </ac:spMkLst>
        </pc:spChg>
        <pc:spChg chg="add del">
          <ac:chgData name="KATARZYNA KOWALKOWKSA" userId="5487a0b8b3dcd523" providerId="Windows Live" clId="Web-{0E84F005-3C65-4C33-9D9F-A1D057FCAE59}" dt="2020-04-02T10:20:52.807" v="3"/>
          <ac:spMkLst>
            <pc:docMk/>
            <pc:sldMk cId="650317164" sldId="256"/>
            <ac:spMk id="7" creationId="{8202C37C-3123-4850-965F-F823CD438B52}"/>
          </ac:spMkLst>
        </pc:spChg>
        <pc:spChg chg="add del">
          <ac:chgData name="KATARZYNA KOWALKOWKSA" userId="5487a0b8b3dcd523" providerId="Windows Live" clId="Web-{0E84F005-3C65-4C33-9D9F-A1D057FCAE59}" dt="2020-04-02T10:20:58.635" v="5"/>
          <ac:spMkLst>
            <pc:docMk/>
            <pc:sldMk cId="650317164" sldId="256"/>
            <ac:spMk id="8" creationId="{0671A8AE-40A1-4631-A6B8-581AFF065482}"/>
          </ac:spMkLst>
        </pc:spChg>
        <pc:spChg chg="add del">
          <ac:chgData name="KATARZYNA KOWALKOWKSA" userId="5487a0b8b3dcd523" providerId="Windows Live" clId="Web-{0E84F005-3C65-4C33-9D9F-A1D057FCAE59}" dt="2020-04-02T10:20:46.572" v="1"/>
          <ac:spMkLst>
            <pc:docMk/>
            <pc:sldMk cId="650317164" sldId="256"/>
            <ac:spMk id="9" creationId="{0671A8AE-40A1-4631-A6B8-581AFF065482}"/>
          </ac:spMkLst>
        </pc:spChg>
        <pc:spChg chg="add del">
          <ac:chgData name="KATARZYNA KOWALKOWKSA" userId="5487a0b8b3dcd523" providerId="Windows Live" clId="Web-{0E84F005-3C65-4C33-9D9F-A1D057FCAE59}" dt="2020-04-02T10:20:46.572" v="1"/>
          <ac:spMkLst>
            <pc:docMk/>
            <pc:sldMk cId="650317164" sldId="256"/>
            <ac:spMk id="11" creationId="{A44CD100-6267-4E62-AA64-2182A3A6A1C0}"/>
          </ac:spMkLst>
        </pc:spChg>
        <pc:spChg chg="add del">
          <ac:chgData name="KATARZYNA KOWALKOWKSA" userId="5487a0b8b3dcd523" providerId="Windows Live" clId="Web-{0E84F005-3C65-4C33-9D9F-A1D057FCAE59}" dt="2020-04-02T10:20:58.635" v="5"/>
          <ac:spMkLst>
            <pc:docMk/>
            <pc:sldMk cId="650317164" sldId="256"/>
            <ac:spMk id="12" creationId="{A44CD100-6267-4E62-AA64-2182A3A6A1C0}"/>
          </ac:spMkLst>
        </pc:spChg>
        <pc:spChg chg="add del">
          <ac:chgData name="KATARZYNA KOWALKOWKSA" userId="5487a0b8b3dcd523" providerId="Windows Live" clId="Web-{0E84F005-3C65-4C33-9D9F-A1D057FCAE59}" dt="2020-04-02T10:20:46.572" v="1"/>
          <ac:spMkLst>
            <pc:docMk/>
            <pc:sldMk cId="650317164" sldId="256"/>
            <ac:spMk id="13" creationId="{AF2F604E-43BE-4DC3-B983-E071523364F8}"/>
          </ac:spMkLst>
        </pc:spChg>
        <pc:spChg chg="add del">
          <ac:chgData name="KATARZYNA KOWALKOWKSA" userId="5487a0b8b3dcd523" providerId="Windows Live" clId="Web-{0E84F005-3C65-4C33-9D9F-A1D057FCAE59}" dt="2020-04-02T10:20:46.572" v="1"/>
          <ac:spMkLst>
            <pc:docMk/>
            <pc:sldMk cId="650317164" sldId="256"/>
            <ac:spMk id="15" creationId="{08C9B587-E65E-4B52-B37C-ABEBB6E87928}"/>
          </ac:spMkLst>
        </pc:spChg>
        <pc:spChg chg="add del">
          <ac:chgData name="KATARZYNA KOWALKOWKSA" userId="5487a0b8b3dcd523" providerId="Windows Live" clId="Web-{0E84F005-3C65-4C33-9D9F-A1D057FCAE59}" dt="2020-04-02T10:23:01.699" v="9"/>
          <ac:spMkLst>
            <pc:docMk/>
            <pc:sldMk cId="650317164" sldId="256"/>
            <ac:spMk id="16" creationId="{0671A8AE-40A1-4631-A6B8-581AFF065482}"/>
          </ac:spMkLst>
        </pc:spChg>
        <pc:spChg chg="add del">
          <ac:chgData name="KATARZYNA KOWALKOWKSA" userId="5487a0b8b3dcd523" providerId="Windows Live" clId="Web-{0E84F005-3C65-4C33-9D9F-A1D057FCAE59}" dt="2020-04-02T10:23:01.699" v="9"/>
          <ac:spMkLst>
            <pc:docMk/>
            <pc:sldMk cId="650317164" sldId="256"/>
            <ac:spMk id="18" creationId="{A44CD100-6267-4E62-AA64-2182A3A6A1C0}"/>
          </ac:spMkLst>
        </pc:spChg>
        <pc:spChg chg="add del">
          <ac:chgData name="KATARZYNA KOWALKOWKSA" userId="5487a0b8b3dcd523" providerId="Windows Live" clId="Web-{0E84F005-3C65-4C33-9D9F-A1D057FCAE59}" dt="2020-04-02T10:23:01.699" v="9"/>
          <ac:spMkLst>
            <pc:docMk/>
            <pc:sldMk cId="650317164" sldId="256"/>
            <ac:spMk id="19" creationId="{AF2F604E-43BE-4DC3-B983-E071523364F8}"/>
          </ac:spMkLst>
        </pc:spChg>
        <pc:spChg chg="add del">
          <ac:chgData name="KATARZYNA KOWALKOWKSA" userId="5487a0b8b3dcd523" providerId="Windows Live" clId="Web-{0E84F005-3C65-4C33-9D9F-A1D057FCAE59}" dt="2020-04-02T10:23:01.699" v="9"/>
          <ac:spMkLst>
            <pc:docMk/>
            <pc:sldMk cId="650317164" sldId="256"/>
            <ac:spMk id="20" creationId="{08C9B587-E65E-4B52-B37C-ABEBB6E87928}"/>
          </ac:spMkLst>
        </pc:spChg>
        <pc:spChg chg="add del">
          <ac:chgData name="KATARZYNA KOWALKOWKSA" userId="5487a0b8b3dcd523" providerId="Windows Live" clId="Web-{0E84F005-3C65-4C33-9D9F-A1D057FCAE59}" dt="2020-04-02T10:24:00.809" v="28"/>
          <ac:spMkLst>
            <pc:docMk/>
            <pc:sldMk cId="650317164" sldId="256"/>
            <ac:spMk id="22" creationId="{C987A7FD-AAD9-4A01-B753-DC50A900C362}"/>
          </ac:spMkLst>
        </pc:spChg>
        <pc:spChg chg="add">
          <ac:chgData name="KATARZYNA KOWALKOWKSA" userId="5487a0b8b3dcd523" providerId="Windows Live" clId="Web-{0E84F005-3C65-4C33-9D9F-A1D057FCAE59}" dt="2020-04-02T10:24:00.809" v="28"/>
          <ac:spMkLst>
            <pc:docMk/>
            <pc:sldMk cId="650317164" sldId="256"/>
            <ac:spMk id="27" creationId="{DCE1AED4-C7FF-4468-BF54-4470A0A3E283}"/>
          </ac:spMkLst>
        </pc:spChg>
        <pc:spChg chg="add">
          <ac:chgData name="KATARZYNA KOWALKOWKSA" userId="5487a0b8b3dcd523" providerId="Windows Live" clId="Web-{0E84F005-3C65-4C33-9D9F-A1D057FCAE59}" dt="2020-04-02T10:24:00.809" v="28"/>
          <ac:spMkLst>
            <pc:docMk/>
            <pc:sldMk cId="650317164" sldId="256"/>
            <ac:spMk id="29" creationId="{BDE94FAB-AA60-43B4-A2C3-3A940B9A951A}"/>
          </ac:spMkLst>
        </pc:spChg>
        <pc:picChg chg="add del">
          <ac:chgData name="KATARZYNA KOWALKOWKSA" userId="5487a0b8b3dcd523" providerId="Windows Live" clId="Web-{0E84F005-3C65-4C33-9D9F-A1D057FCAE59}" dt="2020-04-02T10:20:46.572" v="1"/>
          <ac:picMkLst>
            <pc:docMk/>
            <pc:sldMk cId="650317164" sldId="256"/>
            <ac:picMk id="4" creationId="{7160C9A6-ADF5-4CD1-8BA7-2C8599702569}"/>
          </ac:picMkLst>
        </pc:picChg>
        <pc:picChg chg="add del">
          <ac:chgData name="KATARZYNA KOWALKOWKSA" userId="5487a0b8b3dcd523" providerId="Windows Live" clId="Web-{0E84F005-3C65-4C33-9D9F-A1D057FCAE59}" dt="2020-04-02T10:20:52.807" v="3"/>
          <ac:picMkLst>
            <pc:docMk/>
            <pc:sldMk cId="650317164" sldId="256"/>
            <ac:picMk id="6" creationId="{1FBE809D-1252-4C9B-B7CD-778B28DC214B}"/>
          </ac:picMkLst>
        </pc:picChg>
        <pc:picChg chg="add del">
          <ac:chgData name="KATARZYNA KOWALKOWKSA" userId="5487a0b8b3dcd523" providerId="Windows Live" clId="Web-{0E84F005-3C65-4C33-9D9F-A1D057FCAE59}" dt="2020-04-02T10:20:58.635" v="5"/>
          <ac:picMkLst>
            <pc:docMk/>
            <pc:sldMk cId="650317164" sldId="256"/>
            <ac:picMk id="10" creationId="{79BBC754-BB0B-41BB-87AE-90B38FE72877}"/>
          </ac:picMkLst>
        </pc:picChg>
        <pc:picChg chg="add del">
          <ac:chgData name="KATARZYNA KOWALKOWKSA" userId="5487a0b8b3dcd523" providerId="Windows Live" clId="Web-{0E84F005-3C65-4C33-9D9F-A1D057FCAE59}" dt="2020-04-02T10:21:19.729" v="7"/>
          <ac:picMkLst>
            <pc:docMk/>
            <pc:sldMk cId="650317164" sldId="256"/>
            <ac:picMk id="14" creationId="{288337F5-F010-453E-931B-3706D043EAC5}"/>
          </ac:picMkLst>
        </pc:picChg>
        <pc:picChg chg="add del">
          <ac:chgData name="KATARZYNA KOWALKOWKSA" userId="5487a0b8b3dcd523" providerId="Windows Live" clId="Web-{0E84F005-3C65-4C33-9D9F-A1D057FCAE59}" dt="2020-04-02T10:23:01.699" v="9"/>
          <ac:picMkLst>
            <pc:docMk/>
            <pc:sldMk cId="650317164" sldId="256"/>
            <ac:picMk id="17" creationId="{86825B46-A0F0-4ED4-9C35-6F5C84411919}"/>
          </ac:picMkLst>
        </pc:picChg>
        <pc:picChg chg="add mod">
          <ac:chgData name="KATARZYNA KOWALKOWKSA" userId="5487a0b8b3dcd523" providerId="Windows Live" clId="Web-{0E84F005-3C65-4C33-9D9F-A1D057FCAE59}" dt="2020-04-02T10:24:00.809" v="28"/>
          <ac:picMkLst>
            <pc:docMk/>
            <pc:sldMk cId="650317164" sldId="256"/>
            <ac:picMk id="21" creationId="{F8785463-8C25-4FC9-AE19-681856E23FF6}"/>
          </ac:picMkLst>
        </pc:picChg>
      </pc:sldChg>
      <pc:sldChg chg="addSp delSp modSp new">
        <pc:chgData name="KATARZYNA KOWALKOWKSA" userId="5487a0b8b3dcd523" providerId="Windows Live" clId="Web-{0E84F005-3C65-4C33-9D9F-A1D057FCAE59}" dt="2020-04-02T17:37:52.144" v="1098" actId="20577"/>
        <pc:sldMkLst>
          <pc:docMk/>
          <pc:sldMk cId="3632204021" sldId="257"/>
        </pc:sldMkLst>
        <pc:spChg chg="mod">
          <ac:chgData name="KATARZYNA KOWALKOWKSA" userId="5487a0b8b3dcd523" providerId="Windows Live" clId="Web-{0E84F005-3C65-4C33-9D9F-A1D057FCAE59}" dt="2020-04-02T17:37:52.144" v="1098" actId="20577"/>
          <ac:spMkLst>
            <pc:docMk/>
            <pc:sldMk cId="3632204021" sldId="257"/>
            <ac:spMk id="2" creationId="{3A10822A-1C2F-4DD5-B07F-E451780655D4}"/>
          </ac:spMkLst>
        </pc:spChg>
        <pc:spChg chg="mod">
          <ac:chgData name="KATARZYNA KOWALKOWKSA" userId="5487a0b8b3dcd523" providerId="Windows Live" clId="Web-{0E84F005-3C65-4C33-9D9F-A1D057FCAE59}" dt="2020-04-02T10:54:41.120" v="709" actId="20577"/>
          <ac:spMkLst>
            <pc:docMk/>
            <pc:sldMk cId="3632204021" sldId="257"/>
            <ac:spMk id="3" creationId="{804F5799-3B6E-45A4-AA05-AE196A7EBC11}"/>
          </ac:spMkLst>
        </pc:spChg>
        <pc:spChg chg="del">
          <ac:chgData name="KATARZYNA KOWALKOWKSA" userId="5487a0b8b3dcd523" providerId="Windows Live" clId="Web-{0E84F005-3C65-4C33-9D9F-A1D057FCAE59}" dt="2020-04-02T10:55:14.340" v="712"/>
          <ac:spMkLst>
            <pc:docMk/>
            <pc:sldMk cId="3632204021" sldId="257"/>
            <ac:spMk id="4" creationId="{17E50461-5F00-483E-9916-01FFDFE88F04}"/>
          </ac:spMkLst>
        </pc:spChg>
        <pc:picChg chg="add mod ord">
          <ac:chgData name="KATARZYNA KOWALKOWKSA" userId="5487a0b8b3dcd523" providerId="Windows Live" clId="Web-{0E84F005-3C65-4C33-9D9F-A1D057FCAE59}" dt="2020-04-02T10:55:18.699" v="713" actId="1076"/>
          <ac:picMkLst>
            <pc:docMk/>
            <pc:sldMk cId="3632204021" sldId="257"/>
            <ac:picMk id="5" creationId="{1AD8A597-D45D-40E6-B92D-22CC2AB81D88}"/>
          </ac:picMkLst>
        </pc:picChg>
        <pc:picChg chg="add mod">
          <ac:chgData name="KATARZYNA KOWALKOWKSA" userId="5487a0b8b3dcd523" providerId="Windows Live" clId="Web-{0E84F005-3C65-4C33-9D9F-A1D057FCAE59}" dt="2020-04-02T10:56:29.090" v="720" actId="14100"/>
          <ac:picMkLst>
            <pc:docMk/>
            <pc:sldMk cId="3632204021" sldId="257"/>
            <ac:picMk id="7" creationId="{62D09B40-A2AF-4B56-BBEF-517A41C8C7CE}"/>
          </ac:picMkLst>
        </pc:picChg>
      </pc:sldChg>
      <pc:sldChg chg="addSp delSp modSp new mod setBg setClrOvrMap">
        <pc:chgData name="KATARZYNA KOWALKOWKSA" userId="5487a0b8b3dcd523" providerId="Windows Live" clId="Web-{0E84F005-3C65-4C33-9D9F-A1D057FCAE59}" dt="2020-04-02T17:34:32.669" v="985" actId="20577"/>
        <pc:sldMkLst>
          <pc:docMk/>
          <pc:sldMk cId="3268871172" sldId="258"/>
        </pc:sldMkLst>
        <pc:spChg chg="mod">
          <ac:chgData name="KATARZYNA KOWALKOWKSA" userId="5487a0b8b3dcd523" providerId="Windows Live" clId="Web-{0E84F005-3C65-4C33-9D9F-A1D057FCAE59}" dt="2020-04-02T17:34:15.404" v="980"/>
          <ac:spMkLst>
            <pc:docMk/>
            <pc:sldMk cId="3268871172" sldId="258"/>
            <ac:spMk id="2" creationId="{EA8AF2AA-E31C-438F-B677-7E324BF4DB54}"/>
          </ac:spMkLst>
        </pc:spChg>
        <pc:spChg chg="mod ord">
          <ac:chgData name="KATARZYNA KOWALKOWKSA" userId="5487a0b8b3dcd523" providerId="Windows Live" clId="Web-{0E84F005-3C65-4C33-9D9F-A1D057FCAE59}" dt="2020-04-02T17:34:32.669" v="985" actId="20577"/>
          <ac:spMkLst>
            <pc:docMk/>
            <pc:sldMk cId="3268871172" sldId="258"/>
            <ac:spMk id="3" creationId="{50213389-FA6E-4EB3-AED0-6BC2FDE26D68}"/>
          </ac:spMkLst>
        </pc:spChg>
        <pc:spChg chg="del mod">
          <ac:chgData name="KATARZYNA KOWALKOWKSA" userId="5487a0b8b3dcd523" providerId="Windows Live" clId="Web-{0E84F005-3C65-4C33-9D9F-A1D057FCAE59}" dt="2020-04-02T17:34:04.559" v="977"/>
          <ac:spMkLst>
            <pc:docMk/>
            <pc:sldMk cId="3268871172" sldId="258"/>
            <ac:spMk id="4" creationId="{B1172A4D-69D6-4FBA-95DF-B25136458FF2}"/>
          </ac:spMkLst>
        </pc:spChg>
        <pc:spChg chg="add">
          <ac:chgData name="KATARZYNA KOWALKOWKSA" userId="5487a0b8b3dcd523" providerId="Windows Live" clId="Web-{0E84F005-3C65-4C33-9D9F-A1D057FCAE59}" dt="2020-04-02T17:34:15.404" v="980"/>
          <ac:spMkLst>
            <pc:docMk/>
            <pc:sldMk cId="3268871172" sldId="258"/>
            <ac:spMk id="10" creationId="{13B7BB51-92B8-4089-8DAB-1202A4D1C6A3}"/>
          </ac:spMkLst>
        </pc:spChg>
        <pc:spChg chg="add">
          <ac:chgData name="KATARZYNA KOWALKOWKSA" userId="5487a0b8b3dcd523" providerId="Windows Live" clId="Web-{0E84F005-3C65-4C33-9D9F-A1D057FCAE59}" dt="2020-04-02T17:34:15.404" v="980"/>
          <ac:spMkLst>
            <pc:docMk/>
            <pc:sldMk cId="3268871172" sldId="258"/>
            <ac:spMk id="12" creationId="{85F55C16-BC21-49EF-A4FF-C3155BB93BD3}"/>
          </ac:spMkLst>
        </pc:spChg>
        <pc:spChg chg="add">
          <ac:chgData name="KATARZYNA KOWALKOWKSA" userId="5487a0b8b3dcd523" providerId="Windows Live" clId="Web-{0E84F005-3C65-4C33-9D9F-A1D057FCAE59}" dt="2020-04-02T17:34:15.404" v="980"/>
          <ac:spMkLst>
            <pc:docMk/>
            <pc:sldMk cId="3268871172" sldId="258"/>
            <ac:spMk id="14" creationId="{0C5F069E-AFE6-4825-8945-46F2918A5019}"/>
          </ac:spMkLst>
        </pc:spChg>
        <pc:picChg chg="add mod ord">
          <ac:chgData name="KATARZYNA KOWALKOWKSA" userId="5487a0b8b3dcd523" providerId="Windows Live" clId="Web-{0E84F005-3C65-4C33-9D9F-A1D057FCAE59}" dt="2020-04-02T17:34:15.404" v="980"/>
          <ac:picMkLst>
            <pc:docMk/>
            <pc:sldMk cId="3268871172" sldId="258"/>
            <ac:picMk id="5" creationId="{838F201F-D590-4A99-B34F-059978B9F5AE}"/>
          </ac:picMkLst>
        </pc:picChg>
      </pc:sldChg>
      <pc:sldChg chg="addSp delSp modSp new del">
        <pc:chgData name="KATARZYNA KOWALKOWKSA" userId="5487a0b8b3dcd523" providerId="Windows Live" clId="Web-{0E84F005-3C65-4C33-9D9F-A1D057FCAE59}" dt="2020-04-02T17:38:15.629" v="1103"/>
        <pc:sldMkLst>
          <pc:docMk/>
          <pc:sldMk cId="2998448822" sldId="259"/>
        </pc:sldMkLst>
        <pc:spChg chg="mod">
          <ac:chgData name="KATARZYNA KOWALKOWKSA" userId="5487a0b8b3dcd523" providerId="Windows Live" clId="Web-{0E84F005-3C65-4C33-9D9F-A1D057FCAE59}" dt="2020-04-02T17:36:55.752" v="1016" actId="20577"/>
          <ac:spMkLst>
            <pc:docMk/>
            <pc:sldMk cId="2998448822" sldId="259"/>
            <ac:spMk id="2" creationId="{A7876075-763D-42F0-9DD2-AD226A1150A4}"/>
          </ac:spMkLst>
        </pc:spChg>
        <pc:spChg chg="del">
          <ac:chgData name="KATARZYNA KOWALKOWKSA" userId="5487a0b8b3dcd523" providerId="Windows Live" clId="Web-{0E84F005-3C65-4C33-9D9F-A1D057FCAE59}" dt="2020-04-02T17:35:46.203" v="989"/>
          <ac:spMkLst>
            <pc:docMk/>
            <pc:sldMk cId="2998448822" sldId="259"/>
            <ac:spMk id="3" creationId="{026645DE-E38A-4DCA-B42D-3D66F2F0F5EB}"/>
          </ac:spMkLst>
        </pc:spChg>
        <pc:spChg chg="mod">
          <ac:chgData name="KATARZYNA KOWALKOWKSA" userId="5487a0b8b3dcd523" providerId="Windows Live" clId="Web-{0E84F005-3C65-4C33-9D9F-A1D057FCAE59}" dt="2020-04-02T17:35:58.047" v="993" actId="20577"/>
          <ac:spMkLst>
            <pc:docMk/>
            <pc:sldMk cId="2998448822" sldId="259"/>
            <ac:spMk id="4" creationId="{638C5B5C-BDEC-4472-915C-91968BB1AE77}"/>
          </ac:spMkLst>
        </pc:spChg>
        <pc:picChg chg="add mod ord">
          <ac:chgData name="KATARZYNA KOWALKOWKSA" userId="5487a0b8b3dcd523" providerId="Windows Live" clId="Web-{0E84F005-3C65-4C33-9D9F-A1D057FCAE59}" dt="2020-04-02T17:38:08.567" v="1102" actId="1076"/>
          <ac:picMkLst>
            <pc:docMk/>
            <pc:sldMk cId="2998448822" sldId="259"/>
            <ac:picMk id="5" creationId="{2AFA1CD8-6BC4-4AEE-AD1D-FF76D7C1DD40}"/>
          </ac:picMkLst>
        </pc:picChg>
      </pc:sldChg>
      <pc:sldChg chg="addSp delSp modSp new mod setBg setClrOvrMap">
        <pc:chgData name="KATARZYNA KOWALKOWKSA" userId="5487a0b8b3dcd523" providerId="Windows Live" clId="Web-{0E84F005-3C65-4C33-9D9F-A1D057FCAE59}" dt="2020-04-02T17:40:46.353" v="1134"/>
        <pc:sldMkLst>
          <pc:docMk/>
          <pc:sldMk cId="4083842610" sldId="259"/>
        </pc:sldMkLst>
        <pc:spChg chg="mod">
          <ac:chgData name="KATARZYNA KOWALKOWKSA" userId="5487a0b8b3dcd523" providerId="Windows Live" clId="Web-{0E84F005-3C65-4C33-9D9F-A1D057FCAE59}" dt="2020-04-02T17:40:46.353" v="1134"/>
          <ac:spMkLst>
            <pc:docMk/>
            <pc:sldMk cId="4083842610" sldId="259"/>
            <ac:spMk id="2" creationId="{5129C728-D05C-4445-9DD9-BE0C4DF71F62}"/>
          </ac:spMkLst>
        </pc:spChg>
        <pc:spChg chg="mod ord">
          <ac:chgData name="KATARZYNA KOWALKOWKSA" userId="5487a0b8b3dcd523" providerId="Windows Live" clId="Web-{0E84F005-3C65-4C33-9D9F-A1D057FCAE59}" dt="2020-04-02T17:40:46.353" v="1134"/>
          <ac:spMkLst>
            <pc:docMk/>
            <pc:sldMk cId="4083842610" sldId="259"/>
            <ac:spMk id="3" creationId="{C2F5858F-8D11-4A91-9741-C12231660D9E}"/>
          </ac:spMkLst>
        </pc:spChg>
        <pc:spChg chg="del mod">
          <ac:chgData name="KATARZYNA KOWALKOWKSA" userId="5487a0b8b3dcd523" providerId="Windows Live" clId="Web-{0E84F005-3C65-4C33-9D9F-A1D057FCAE59}" dt="2020-04-02T17:40:36.040" v="1133"/>
          <ac:spMkLst>
            <pc:docMk/>
            <pc:sldMk cId="4083842610" sldId="259"/>
            <ac:spMk id="4" creationId="{37E7901F-3652-4C4E-BF5A-4EAF0B8AF76B}"/>
          </ac:spMkLst>
        </pc:spChg>
        <pc:spChg chg="add">
          <ac:chgData name="KATARZYNA KOWALKOWKSA" userId="5487a0b8b3dcd523" providerId="Windows Live" clId="Web-{0E84F005-3C65-4C33-9D9F-A1D057FCAE59}" dt="2020-04-02T17:40:46.353" v="1134"/>
          <ac:spMkLst>
            <pc:docMk/>
            <pc:sldMk cId="4083842610" sldId="259"/>
            <ac:spMk id="10" creationId="{13B7BB51-92B8-4089-8DAB-1202A4D1C6A3}"/>
          </ac:spMkLst>
        </pc:spChg>
        <pc:spChg chg="add">
          <ac:chgData name="KATARZYNA KOWALKOWKSA" userId="5487a0b8b3dcd523" providerId="Windows Live" clId="Web-{0E84F005-3C65-4C33-9D9F-A1D057FCAE59}" dt="2020-04-02T17:40:46.353" v="1134"/>
          <ac:spMkLst>
            <pc:docMk/>
            <pc:sldMk cId="4083842610" sldId="259"/>
            <ac:spMk id="12" creationId="{9720C8A5-6B45-4E4F-BA80-8A14A9F5B35D}"/>
          </ac:spMkLst>
        </pc:spChg>
        <pc:spChg chg="add">
          <ac:chgData name="KATARZYNA KOWALKOWKSA" userId="5487a0b8b3dcd523" providerId="Windows Live" clId="Web-{0E84F005-3C65-4C33-9D9F-A1D057FCAE59}" dt="2020-04-02T17:40:46.353" v="1134"/>
          <ac:spMkLst>
            <pc:docMk/>
            <pc:sldMk cId="4083842610" sldId="259"/>
            <ac:spMk id="14" creationId="{C89ECBDA-51E6-4484-8F25-E777102F7D0D}"/>
          </ac:spMkLst>
        </pc:spChg>
        <pc:spChg chg="add">
          <ac:chgData name="KATARZYNA KOWALKOWKSA" userId="5487a0b8b3dcd523" providerId="Windows Live" clId="Web-{0E84F005-3C65-4C33-9D9F-A1D057FCAE59}" dt="2020-04-02T17:40:46.353" v="1134"/>
          <ac:spMkLst>
            <pc:docMk/>
            <pc:sldMk cId="4083842610" sldId="259"/>
            <ac:spMk id="16" creationId="{EA2AEA56-4902-4CC1-A43B-1AC27C88CB90}"/>
          </ac:spMkLst>
        </pc:spChg>
        <pc:picChg chg="add mod ord">
          <ac:chgData name="KATARZYNA KOWALKOWKSA" userId="5487a0b8b3dcd523" providerId="Windows Live" clId="Web-{0E84F005-3C65-4C33-9D9F-A1D057FCAE59}" dt="2020-04-02T17:40:46.353" v="1134"/>
          <ac:picMkLst>
            <pc:docMk/>
            <pc:sldMk cId="4083842610" sldId="259"/>
            <ac:picMk id="5" creationId="{885F9773-BAC0-4E59-9268-7CE23C82E3BB}"/>
          </ac:picMkLst>
        </pc:picChg>
      </pc:sldChg>
      <pc:sldChg chg="addSp delSp modSp new mod setBg">
        <pc:chgData name="KATARZYNA KOWALKOWKSA" userId="5487a0b8b3dcd523" providerId="Windows Live" clId="Web-{0E84F005-3C65-4C33-9D9F-A1D057FCAE59}" dt="2020-04-02T17:45:57.817" v="1185"/>
        <pc:sldMkLst>
          <pc:docMk/>
          <pc:sldMk cId="2514730596" sldId="260"/>
        </pc:sldMkLst>
        <pc:spChg chg="mod">
          <ac:chgData name="KATARZYNA KOWALKOWKSA" userId="5487a0b8b3dcd523" providerId="Windows Live" clId="Web-{0E84F005-3C65-4C33-9D9F-A1D057FCAE59}" dt="2020-04-02T17:45:57.817" v="1185"/>
          <ac:spMkLst>
            <pc:docMk/>
            <pc:sldMk cId="2514730596" sldId="260"/>
            <ac:spMk id="2" creationId="{1F1EE9CE-5876-4945-A66A-654195BF7894}"/>
          </ac:spMkLst>
        </pc:spChg>
        <pc:spChg chg="mod ord">
          <ac:chgData name="KATARZYNA KOWALKOWKSA" userId="5487a0b8b3dcd523" providerId="Windows Live" clId="Web-{0E84F005-3C65-4C33-9D9F-A1D057FCAE59}" dt="2020-04-02T17:45:57.817" v="1185"/>
          <ac:spMkLst>
            <pc:docMk/>
            <pc:sldMk cId="2514730596" sldId="260"/>
            <ac:spMk id="3" creationId="{03FACB08-C317-4FE1-A71F-E67D1A680DBA}"/>
          </ac:spMkLst>
        </pc:spChg>
        <pc:spChg chg="del mod">
          <ac:chgData name="KATARZYNA KOWALKOWKSA" userId="5487a0b8b3dcd523" providerId="Windows Live" clId="Web-{0E84F005-3C65-4C33-9D9F-A1D057FCAE59}" dt="2020-04-02T17:45:48.144" v="1183"/>
          <ac:spMkLst>
            <pc:docMk/>
            <pc:sldMk cId="2514730596" sldId="260"/>
            <ac:spMk id="4" creationId="{1C7A5B54-D2DC-4595-90DF-37D1A8C36D99}"/>
          </ac:spMkLst>
        </pc:spChg>
        <pc:spChg chg="add">
          <ac:chgData name="KATARZYNA KOWALKOWKSA" userId="5487a0b8b3dcd523" providerId="Windows Live" clId="Web-{0E84F005-3C65-4C33-9D9F-A1D057FCAE59}" dt="2020-04-02T17:45:57.817" v="1185"/>
          <ac:spMkLst>
            <pc:docMk/>
            <pc:sldMk cId="2514730596" sldId="260"/>
            <ac:spMk id="10" creationId="{13B7BB51-92B8-4089-8DAB-1202A4D1C6A3}"/>
          </ac:spMkLst>
        </pc:spChg>
        <pc:spChg chg="add">
          <ac:chgData name="KATARZYNA KOWALKOWKSA" userId="5487a0b8b3dcd523" providerId="Windows Live" clId="Web-{0E84F005-3C65-4C33-9D9F-A1D057FCAE59}" dt="2020-04-02T17:45:57.817" v="1185"/>
          <ac:spMkLst>
            <pc:docMk/>
            <pc:sldMk cId="2514730596" sldId="260"/>
            <ac:spMk id="12" creationId="{317B7366-37C8-497F-8B24-C0D854C71ADD}"/>
          </ac:spMkLst>
        </pc:spChg>
        <pc:picChg chg="add mod ord">
          <ac:chgData name="KATARZYNA KOWALKOWKSA" userId="5487a0b8b3dcd523" providerId="Windows Live" clId="Web-{0E84F005-3C65-4C33-9D9F-A1D057FCAE59}" dt="2020-04-02T17:45:57.817" v="1185"/>
          <ac:picMkLst>
            <pc:docMk/>
            <pc:sldMk cId="2514730596" sldId="260"/>
            <ac:picMk id="5" creationId="{4C86F4B6-D02C-4743-9290-4F71C18D616F}"/>
          </ac:picMkLst>
        </pc:picChg>
      </pc:sldChg>
      <pc:sldChg chg="addSp modSp new">
        <pc:chgData name="KATARZYNA KOWALKOWKSA" userId="5487a0b8b3dcd523" providerId="Windows Live" clId="Web-{0E84F005-3C65-4C33-9D9F-A1D057FCAE59}" dt="2020-04-02T17:51:30.342" v="1235" actId="20577"/>
        <pc:sldMkLst>
          <pc:docMk/>
          <pc:sldMk cId="353989579" sldId="261"/>
        </pc:sldMkLst>
        <pc:spChg chg="mod">
          <ac:chgData name="KATARZYNA KOWALKOWKSA" userId="5487a0b8b3dcd523" providerId="Windows Live" clId="Web-{0E84F005-3C65-4C33-9D9F-A1D057FCAE59}" dt="2020-04-02T17:51:30.342" v="1235" actId="20577"/>
          <ac:spMkLst>
            <pc:docMk/>
            <pc:sldMk cId="353989579" sldId="261"/>
            <ac:spMk id="2" creationId="{4F235B60-B62B-4CAD-AF0D-1D2A3A35B299}"/>
          </ac:spMkLst>
        </pc:spChg>
        <pc:spChg chg="mod">
          <ac:chgData name="KATARZYNA KOWALKOWKSA" userId="5487a0b8b3dcd523" providerId="Windows Live" clId="Web-{0E84F005-3C65-4C33-9D9F-A1D057FCAE59}" dt="2020-04-02T17:49:44.855" v="1189" actId="20577"/>
          <ac:spMkLst>
            <pc:docMk/>
            <pc:sldMk cId="353989579" sldId="261"/>
            <ac:spMk id="3" creationId="{AC09AB66-0D41-4464-AB96-7E0651D40449}"/>
          </ac:spMkLst>
        </pc:spChg>
        <pc:spChg chg="mod">
          <ac:chgData name="KATARZYNA KOWALKOWKSA" userId="5487a0b8b3dcd523" providerId="Windows Live" clId="Web-{0E84F005-3C65-4C33-9D9F-A1D057FCAE59}" dt="2020-04-02T17:50:55.060" v="1194" actId="20577"/>
          <ac:spMkLst>
            <pc:docMk/>
            <pc:sldMk cId="353989579" sldId="261"/>
            <ac:spMk id="4" creationId="{C12E1261-B647-4248-B2A5-960A1531190D}"/>
          </ac:spMkLst>
        </pc:spChg>
        <pc:picChg chg="add mod">
          <ac:chgData name="KATARZYNA KOWALKOWKSA" userId="5487a0b8b3dcd523" providerId="Windows Live" clId="Web-{0E84F005-3C65-4C33-9D9F-A1D057FCAE59}" dt="2020-04-02T17:51:13.201" v="1198" actId="1076"/>
          <ac:picMkLst>
            <pc:docMk/>
            <pc:sldMk cId="353989579" sldId="261"/>
            <ac:picMk id="5" creationId="{7FBC5D46-88F2-4D17-9F08-51324E512E38}"/>
          </ac:picMkLst>
        </pc:picChg>
      </pc:sldChg>
      <pc:sldChg chg="modSp new">
        <pc:chgData name="KATARZYNA KOWALKOWKSA" userId="5487a0b8b3dcd523" providerId="Windows Live" clId="Web-{0E84F005-3C65-4C33-9D9F-A1D057FCAE59}" dt="2020-04-02T18:07:52.921" v="1713" actId="20577"/>
        <pc:sldMkLst>
          <pc:docMk/>
          <pc:sldMk cId="3042287703" sldId="262"/>
        </pc:sldMkLst>
        <pc:spChg chg="mod">
          <ac:chgData name="KATARZYNA KOWALKOWKSA" userId="5487a0b8b3dcd523" providerId="Windows Live" clId="Web-{0E84F005-3C65-4C33-9D9F-A1D057FCAE59}" dt="2020-04-02T17:53:44.472" v="1249" actId="20577"/>
          <ac:spMkLst>
            <pc:docMk/>
            <pc:sldMk cId="3042287703" sldId="262"/>
            <ac:spMk id="2" creationId="{80D932BF-4A69-4601-B93D-F81EBB454AA3}"/>
          </ac:spMkLst>
        </pc:spChg>
        <pc:spChg chg="mod">
          <ac:chgData name="KATARZYNA KOWALKOWKSA" userId="5487a0b8b3dcd523" providerId="Windows Live" clId="Web-{0E84F005-3C65-4C33-9D9F-A1D057FCAE59}" dt="2020-04-02T18:07:28.889" v="1705" actId="14100"/>
          <ac:spMkLst>
            <pc:docMk/>
            <pc:sldMk cId="3042287703" sldId="262"/>
            <ac:spMk id="3" creationId="{15D8785F-6208-48F3-938C-1CAA71090D2D}"/>
          </ac:spMkLst>
        </pc:spChg>
        <pc:spChg chg="mod">
          <ac:chgData name="KATARZYNA KOWALKOWKSA" userId="5487a0b8b3dcd523" providerId="Windows Live" clId="Web-{0E84F005-3C65-4C33-9D9F-A1D057FCAE59}" dt="2020-04-02T18:07:52.921" v="1713" actId="20577"/>
          <ac:spMkLst>
            <pc:docMk/>
            <pc:sldMk cId="3042287703" sldId="262"/>
            <ac:spMk id="4" creationId="{FA5355E7-FA50-49A8-8E4A-CBE5CE6C1314}"/>
          </ac:spMkLst>
        </pc:spChg>
      </pc:sldChg>
      <pc:sldChg chg="addSp delSp modSp new mod setBg">
        <pc:chgData name="KATARZYNA KOWALKOWKSA" userId="5487a0b8b3dcd523" providerId="Windows Live" clId="Web-{0E84F005-3C65-4C33-9D9F-A1D057FCAE59}" dt="2020-04-02T18:11:10.396" v="1943"/>
        <pc:sldMkLst>
          <pc:docMk/>
          <pc:sldMk cId="231492771" sldId="263"/>
        </pc:sldMkLst>
        <pc:spChg chg="mod">
          <ac:chgData name="KATARZYNA KOWALKOWKSA" userId="5487a0b8b3dcd523" providerId="Windows Live" clId="Web-{0E84F005-3C65-4C33-9D9F-A1D057FCAE59}" dt="2020-04-02T18:11:10.396" v="1943"/>
          <ac:spMkLst>
            <pc:docMk/>
            <pc:sldMk cId="231492771" sldId="263"/>
            <ac:spMk id="2" creationId="{A549400C-731A-4671-B163-6E7D5DB4CD49}"/>
          </ac:spMkLst>
        </pc:spChg>
        <pc:spChg chg="mod">
          <ac:chgData name="KATARZYNA KOWALKOWKSA" userId="5487a0b8b3dcd523" providerId="Windows Live" clId="Web-{0E84F005-3C65-4C33-9D9F-A1D057FCAE59}" dt="2020-04-02T18:11:10.396" v="1943"/>
          <ac:spMkLst>
            <pc:docMk/>
            <pc:sldMk cId="231492771" sldId="263"/>
            <ac:spMk id="3" creationId="{2D795E4A-E003-4B7D-A2B1-D61359EF5C6A}"/>
          </ac:spMkLst>
        </pc:spChg>
        <pc:spChg chg="del">
          <ac:chgData name="KATARZYNA KOWALKOWKSA" userId="5487a0b8b3dcd523" providerId="Windows Live" clId="Web-{0E84F005-3C65-4C33-9D9F-A1D057FCAE59}" dt="2020-04-02T18:10:59.521" v="1942"/>
          <ac:spMkLst>
            <pc:docMk/>
            <pc:sldMk cId="231492771" sldId="263"/>
            <ac:spMk id="4" creationId="{0335E600-0E5B-4D79-9FFA-CC0F11C46D4D}"/>
          </ac:spMkLst>
        </pc:spChg>
        <pc:spChg chg="add">
          <ac:chgData name="KATARZYNA KOWALKOWKSA" userId="5487a0b8b3dcd523" providerId="Windows Live" clId="Web-{0E84F005-3C65-4C33-9D9F-A1D057FCAE59}" dt="2020-04-02T18:11:10.396" v="1943"/>
          <ac:spMkLst>
            <pc:docMk/>
            <pc:sldMk cId="231492771" sldId="263"/>
            <ac:spMk id="10" creationId="{0D57E7FA-E8FC-45AC-868F-CDC8144939D6}"/>
          </ac:spMkLst>
        </pc:spChg>
        <pc:spChg chg="add">
          <ac:chgData name="KATARZYNA KOWALKOWKSA" userId="5487a0b8b3dcd523" providerId="Windows Live" clId="Web-{0E84F005-3C65-4C33-9D9F-A1D057FCAE59}" dt="2020-04-02T18:11:10.396" v="1943"/>
          <ac:spMkLst>
            <pc:docMk/>
            <pc:sldMk cId="231492771" sldId="263"/>
            <ac:spMk id="12" creationId="{D1801FC0-EFAC-4600-BD08-57F2DEB47084}"/>
          </ac:spMkLst>
        </pc:spChg>
        <pc:picChg chg="add mod ord">
          <ac:chgData name="KATARZYNA KOWALKOWKSA" userId="5487a0b8b3dcd523" providerId="Windows Live" clId="Web-{0E84F005-3C65-4C33-9D9F-A1D057FCAE59}" dt="2020-04-02T18:11:10.396" v="1943"/>
          <ac:picMkLst>
            <pc:docMk/>
            <pc:sldMk cId="231492771" sldId="263"/>
            <ac:picMk id="5" creationId="{FA162D9C-C75D-4D07-86FD-36F1B1B44A45}"/>
          </ac:picMkLst>
        </pc:picChg>
      </pc:sldChg>
      <pc:sldChg chg="modSp new">
        <pc:chgData name="KATARZYNA KOWALKOWKSA" userId="5487a0b8b3dcd523" providerId="Windows Live" clId="Web-{0E84F005-3C65-4C33-9D9F-A1D057FCAE59}" dt="2020-04-02T18:12:10.570" v="2016" actId="20577"/>
        <pc:sldMkLst>
          <pc:docMk/>
          <pc:sldMk cId="1732168106" sldId="264"/>
        </pc:sldMkLst>
        <pc:spChg chg="mod">
          <ac:chgData name="KATARZYNA KOWALKOWKSA" userId="5487a0b8b3dcd523" providerId="Windows Live" clId="Web-{0E84F005-3C65-4C33-9D9F-A1D057FCAE59}" dt="2020-04-02T18:11:52.522" v="1999" actId="20577"/>
          <ac:spMkLst>
            <pc:docMk/>
            <pc:sldMk cId="1732168106" sldId="264"/>
            <ac:spMk id="2" creationId="{60084FB8-7DC4-4BDC-896C-04C8BF44C99F}"/>
          </ac:spMkLst>
        </pc:spChg>
        <pc:spChg chg="mod">
          <ac:chgData name="KATARZYNA KOWALKOWKSA" userId="5487a0b8b3dcd523" providerId="Windows Live" clId="Web-{0E84F005-3C65-4C33-9D9F-A1D057FCAE59}" dt="2020-04-02T18:12:10.570" v="2016" actId="20577"/>
          <ac:spMkLst>
            <pc:docMk/>
            <pc:sldMk cId="1732168106" sldId="264"/>
            <ac:spMk id="3" creationId="{64AC7E70-132D-47A5-B174-F6CD5D2479E5}"/>
          </ac:spMkLst>
        </pc:spChg>
      </pc:sldChg>
      <pc:sldMasterChg chg="add del addSldLayout delSldLayout">
        <pc:chgData name="KATARZYNA KOWALKOWKSA" userId="5487a0b8b3dcd523" providerId="Windows Live" clId="Web-{0E84F005-3C65-4C33-9D9F-A1D057FCAE59}" dt="2020-04-02T10:23:01.886" v="10"/>
        <pc:sldMasterMkLst>
          <pc:docMk/>
          <pc:sldMasterMk cId="3926633689" sldId="2147483648"/>
        </pc:sldMasterMkLst>
        <pc:sldLayoutChg chg="add del">
          <pc:chgData name="KATARZYNA KOWALKOWKSA" userId="5487a0b8b3dcd523" providerId="Windows Live" clId="Web-{0E84F005-3C65-4C33-9D9F-A1D057FCAE59}" dt="2020-04-02T10:23:01.886" v="10"/>
          <pc:sldLayoutMkLst>
            <pc:docMk/>
            <pc:sldMasterMk cId="3926633689" sldId="2147483648"/>
            <pc:sldLayoutMk cId="3391757436" sldId="2147483649"/>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967380084" sldId="2147483650"/>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13234121" sldId="2147483651"/>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3883036252" sldId="2147483652"/>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961808292" sldId="2147483653"/>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1544797292" sldId="2147483654"/>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1850839136" sldId="2147483655"/>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2715530444" sldId="2147483656"/>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3024906009" sldId="2147483657"/>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2454508176" sldId="2147483658"/>
          </pc:sldLayoutMkLst>
        </pc:sldLayoutChg>
        <pc:sldLayoutChg chg="add del">
          <pc:chgData name="KATARZYNA KOWALKOWKSA" userId="5487a0b8b3dcd523" providerId="Windows Live" clId="Web-{0E84F005-3C65-4C33-9D9F-A1D057FCAE59}" dt="2020-04-02T10:23:01.886" v="10"/>
          <pc:sldLayoutMkLst>
            <pc:docMk/>
            <pc:sldMasterMk cId="3926633689" sldId="2147483648"/>
            <pc:sldLayoutMk cId="1340386666" sldId="2147483659"/>
          </pc:sldLayoutMkLst>
        </pc:sldLayoutChg>
      </pc:sldMasterChg>
      <pc:sldMasterChg chg="add del addSldLayout delSldLayout">
        <pc:chgData name="KATARZYNA KOWALKOWKSA" userId="5487a0b8b3dcd523" providerId="Windows Live" clId="Web-{0E84F005-3C65-4C33-9D9F-A1D057FCAE59}" dt="2020-04-02T10:20:52.807" v="3"/>
        <pc:sldMasterMkLst>
          <pc:docMk/>
          <pc:sldMasterMk cId="3828265623" sldId="2147483687"/>
        </pc:sldMasterMkLst>
        <pc:sldLayoutChg chg="add del">
          <pc:chgData name="KATARZYNA KOWALKOWKSA" userId="5487a0b8b3dcd523" providerId="Windows Live" clId="Web-{0E84F005-3C65-4C33-9D9F-A1D057FCAE59}" dt="2020-04-02T10:20:52.807" v="3"/>
          <pc:sldLayoutMkLst>
            <pc:docMk/>
            <pc:sldMasterMk cId="3828265623" sldId="2147483687"/>
            <pc:sldLayoutMk cId="3764630122" sldId="2147483675"/>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4253901925" sldId="2147483676"/>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552376384" sldId="2147483677"/>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959336178" sldId="2147483678"/>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492278289" sldId="2147483679"/>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3231894136" sldId="2147483680"/>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1158135721" sldId="2147483681"/>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3130765700" sldId="2147483682"/>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3218557715" sldId="2147483683"/>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823400404" sldId="2147483684"/>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3583826776" sldId="2147483685"/>
          </pc:sldLayoutMkLst>
        </pc:sldLayoutChg>
        <pc:sldLayoutChg chg="add del">
          <pc:chgData name="KATARZYNA KOWALKOWKSA" userId="5487a0b8b3dcd523" providerId="Windows Live" clId="Web-{0E84F005-3C65-4C33-9D9F-A1D057FCAE59}" dt="2020-04-02T10:20:52.807" v="3"/>
          <pc:sldLayoutMkLst>
            <pc:docMk/>
            <pc:sldMasterMk cId="3828265623" sldId="2147483687"/>
            <pc:sldLayoutMk cId="402750097" sldId="2147483686"/>
          </pc:sldLayoutMkLst>
        </pc:sldLayoutChg>
      </pc:sldMasterChg>
      <pc:sldMasterChg chg="add del addSldLayout delSldLayout">
        <pc:chgData name="KATARZYNA KOWALKOWKSA" userId="5487a0b8b3dcd523" providerId="Windows Live" clId="Web-{0E84F005-3C65-4C33-9D9F-A1D057FCAE59}" dt="2020-04-02T10:23:01.699" v="9"/>
        <pc:sldMasterMkLst>
          <pc:docMk/>
          <pc:sldMasterMk cId="1939762067" sldId="2147483699"/>
        </pc:sldMasterMkLst>
        <pc:sldLayoutChg chg="add del">
          <pc:chgData name="KATARZYNA KOWALKOWKSA" userId="5487a0b8b3dcd523" providerId="Windows Live" clId="Web-{0E84F005-3C65-4C33-9D9F-A1D057FCAE59}" dt="2020-04-02T10:23:01.699" v="9"/>
          <pc:sldLayoutMkLst>
            <pc:docMk/>
            <pc:sldMasterMk cId="1939762067" sldId="2147483699"/>
            <pc:sldLayoutMk cId="4216389044" sldId="2147483688"/>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2374022210" sldId="2147483689"/>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3403392307" sldId="2147483690"/>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3718232646" sldId="2147483691"/>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2679893269" sldId="2147483692"/>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3252305061" sldId="2147483693"/>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2388745667" sldId="2147483694"/>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4201731336" sldId="2147483695"/>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1747964783" sldId="2147483696"/>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3533593820" sldId="2147483697"/>
          </pc:sldLayoutMkLst>
        </pc:sldLayoutChg>
        <pc:sldLayoutChg chg="add del">
          <pc:chgData name="KATARZYNA KOWALKOWKSA" userId="5487a0b8b3dcd523" providerId="Windows Live" clId="Web-{0E84F005-3C65-4C33-9D9F-A1D057FCAE59}" dt="2020-04-02T10:23:01.699" v="9"/>
          <pc:sldLayoutMkLst>
            <pc:docMk/>
            <pc:sldMasterMk cId="1939762067" sldId="2147483699"/>
            <pc:sldLayoutMk cId="926702974" sldId="2147483698"/>
          </pc:sldLayoutMkLst>
        </pc:sldLayoutChg>
      </pc:sldMasterChg>
      <pc:sldMasterChg chg="add del addSldLayout delSldLayout">
        <pc:chgData name="KATARZYNA KOWALKOWKSA" userId="5487a0b8b3dcd523" providerId="Windows Live" clId="Web-{0E84F005-3C65-4C33-9D9F-A1D057FCAE59}" dt="2020-04-02T10:20:58.635" v="5"/>
        <pc:sldMasterMkLst>
          <pc:docMk/>
          <pc:sldMasterMk cId="3584783014" sldId="2147483713"/>
        </pc:sldMasterMkLst>
        <pc:sldLayoutChg chg="add del">
          <pc:chgData name="KATARZYNA KOWALKOWKSA" userId="5487a0b8b3dcd523" providerId="Windows Live" clId="Web-{0E84F005-3C65-4C33-9D9F-A1D057FCAE59}" dt="2020-04-02T10:20:58.635" v="5"/>
          <pc:sldLayoutMkLst>
            <pc:docMk/>
            <pc:sldMasterMk cId="3584783014" sldId="2147483713"/>
            <pc:sldLayoutMk cId="455042443" sldId="2147483702"/>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499773957" sldId="2147483703"/>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735507828" sldId="2147483704"/>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750826267" sldId="2147483705"/>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1457159310" sldId="2147483706"/>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1518373673" sldId="2147483707"/>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1455037747" sldId="2147483708"/>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2478151301" sldId="2147483709"/>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767548009" sldId="2147483710"/>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1466441723" sldId="2147483711"/>
          </pc:sldLayoutMkLst>
        </pc:sldLayoutChg>
        <pc:sldLayoutChg chg="add del">
          <pc:chgData name="KATARZYNA KOWALKOWKSA" userId="5487a0b8b3dcd523" providerId="Windows Live" clId="Web-{0E84F005-3C65-4C33-9D9F-A1D057FCAE59}" dt="2020-04-02T10:20:58.635" v="5"/>
          <pc:sldLayoutMkLst>
            <pc:docMk/>
            <pc:sldMasterMk cId="3584783014" sldId="2147483713"/>
            <pc:sldLayoutMk cId="127817535" sldId="2147483712"/>
          </pc:sldLayoutMkLst>
        </pc:sldLayoutChg>
      </pc:sldMasterChg>
      <pc:sldMasterChg chg="add del addSldLayout delSldLayout">
        <pc:chgData name="KATARZYNA KOWALKOWKSA" userId="5487a0b8b3dcd523" providerId="Windows Live" clId="Web-{0E84F005-3C65-4C33-9D9F-A1D057FCAE59}" dt="2020-04-02T10:21:19.729" v="7"/>
        <pc:sldMasterMkLst>
          <pc:docMk/>
          <pc:sldMasterMk cId="1616630658" sldId="2147483745"/>
        </pc:sldMasterMkLst>
        <pc:sldLayoutChg chg="add del">
          <pc:chgData name="KATARZYNA KOWALKOWKSA" userId="5487a0b8b3dcd523" providerId="Windows Live" clId="Web-{0E84F005-3C65-4C33-9D9F-A1D057FCAE59}" dt="2020-04-02T10:21:19.729" v="7"/>
          <pc:sldLayoutMkLst>
            <pc:docMk/>
            <pc:sldMasterMk cId="1616630658" sldId="2147483745"/>
            <pc:sldLayoutMk cId="1659265739" sldId="2147483728"/>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956301458" sldId="2147483729"/>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442538719" sldId="2147483730"/>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954308909" sldId="2147483731"/>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920554190" sldId="2147483732"/>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3801122766" sldId="2147483733"/>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2798154758" sldId="2147483734"/>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892212282" sldId="2147483735"/>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2766418743" sldId="2147483736"/>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133195444" sldId="2147483737"/>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720243956" sldId="2147483738"/>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2984596437" sldId="2147483739"/>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675518785" sldId="2147483740"/>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3960923184" sldId="2147483741"/>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1717423950" sldId="2147483742"/>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3329034809" sldId="2147483743"/>
          </pc:sldLayoutMkLst>
        </pc:sldLayoutChg>
        <pc:sldLayoutChg chg="add del">
          <pc:chgData name="KATARZYNA KOWALKOWKSA" userId="5487a0b8b3dcd523" providerId="Windows Live" clId="Web-{0E84F005-3C65-4C33-9D9F-A1D057FCAE59}" dt="2020-04-02T10:21:19.729" v="7"/>
          <pc:sldLayoutMkLst>
            <pc:docMk/>
            <pc:sldMasterMk cId="1616630658" sldId="2147483745"/>
            <pc:sldLayoutMk cId="3595418605" sldId="2147483744"/>
          </pc:sldLayoutMkLst>
        </pc:sldLayoutChg>
      </pc:sldMasterChg>
      <pc:sldMasterChg chg="add del addSldLayout delSldLayout">
        <pc:chgData name="KATARZYNA KOWALKOWKSA" userId="5487a0b8b3dcd523" providerId="Windows Live" clId="Web-{0E84F005-3C65-4C33-9D9F-A1D057FCAE59}" dt="2020-04-02T10:20:46.572" v="1"/>
        <pc:sldMasterMkLst>
          <pc:docMk/>
          <pc:sldMasterMk cId="3396152712" sldId="2147483758"/>
        </pc:sldMasterMkLst>
        <pc:sldLayoutChg chg="add del">
          <pc:chgData name="KATARZYNA KOWALKOWKSA" userId="5487a0b8b3dcd523" providerId="Windows Live" clId="Web-{0E84F005-3C65-4C33-9D9F-A1D057FCAE59}" dt="2020-04-02T10:20:46.572" v="1"/>
          <pc:sldLayoutMkLst>
            <pc:docMk/>
            <pc:sldMasterMk cId="3396152712" sldId="2147483758"/>
            <pc:sldLayoutMk cId="3586551984" sldId="2147483747"/>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154755415" sldId="2147483748"/>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4059834925" sldId="2147483749"/>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4088425881" sldId="2147483750"/>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839482202" sldId="2147483751"/>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1575036182" sldId="2147483752"/>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2565749585" sldId="2147483753"/>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1155224128" sldId="2147483754"/>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1522774341" sldId="2147483755"/>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570598681" sldId="2147483756"/>
          </pc:sldLayoutMkLst>
        </pc:sldLayoutChg>
        <pc:sldLayoutChg chg="add del">
          <pc:chgData name="KATARZYNA KOWALKOWKSA" userId="5487a0b8b3dcd523" providerId="Windows Live" clId="Web-{0E84F005-3C65-4C33-9D9F-A1D057FCAE59}" dt="2020-04-02T10:20:46.572" v="1"/>
          <pc:sldLayoutMkLst>
            <pc:docMk/>
            <pc:sldMasterMk cId="3396152712" sldId="2147483758"/>
            <pc:sldLayoutMk cId="3916795176" sldId="2147483757"/>
          </pc:sldLayoutMkLst>
        </pc:sldLayoutChg>
      </pc:sldMasterChg>
      <pc:sldMasterChg chg="add del addSldLayout delSldLayout">
        <pc:chgData name="KATARZYNA KOWALKOWKSA" userId="5487a0b8b3dcd523" providerId="Windows Live" clId="Web-{0E84F005-3C65-4C33-9D9F-A1D057FCAE59}" dt="2020-04-02T10:24:00.809" v="28"/>
        <pc:sldMasterMkLst>
          <pc:docMk/>
          <pc:sldMasterMk cId="1223266135" sldId="2147483764"/>
        </pc:sldMasterMkLst>
        <pc:sldLayoutChg chg="add del">
          <pc:chgData name="KATARZYNA KOWALKOWKSA" userId="5487a0b8b3dcd523" providerId="Windows Live" clId="Web-{0E84F005-3C65-4C33-9D9F-A1D057FCAE59}" dt="2020-04-02T10:24:00.809" v="28"/>
          <pc:sldLayoutMkLst>
            <pc:docMk/>
            <pc:sldMasterMk cId="1223266135" sldId="2147483764"/>
            <pc:sldLayoutMk cId="1530069012" sldId="2147483747"/>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1221890565" sldId="2147483748"/>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1779588831" sldId="2147483749"/>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913536826" sldId="2147483750"/>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508989897" sldId="2147483751"/>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2746753871" sldId="2147483752"/>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1860572373" sldId="2147483753"/>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921303538" sldId="2147483754"/>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625776882" sldId="2147483755"/>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2562037848" sldId="2147483756"/>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657458517" sldId="2147483757"/>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1305006168" sldId="2147483758"/>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2613648016" sldId="2147483759"/>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1676425020" sldId="2147483760"/>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385417179" sldId="2147483761"/>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3001545675" sldId="2147483762"/>
          </pc:sldLayoutMkLst>
        </pc:sldLayoutChg>
        <pc:sldLayoutChg chg="add del">
          <pc:chgData name="KATARZYNA KOWALKOWKSA" userId="5487a0b8b3dcd523" providerId="Windows Live" clId="Web-{0E84F005-3C65-4C33-9D9F-A1D057FCAE59}" dt="2020-04-02T10:24:00.809" v="28"/>
          <pc:sldLayoutMkLst>
            <pc:docMk/>
            <pc:sldMasterMk cId="1223266135" sldId="2147483764"/>
            <pc:sldLayoutMk cId="2152984338" sldId="2147483763"/>
          </pc:sldLayoutMkLst>
        </pc:sldLayoutChg>
      </pc:sldMasterChg>
      <pc:sldMasterChg chg="add addSldLayout">
        <pc:chgData name="KATARZYNA KOWALKOWKSA" userId="5487a0b8b3dcd523" providerId="Windows Live" clId="Web-{0E84F005-3C65-4C33-9D9F-A1D057FCAE59}" dt="2020-04-02T10:24:00.809" v="28"/>
        <pc:sldMasterMkLst>
          <pc:docMk/>
          <pc:sldMasterMk cId="2403633918" sldId="2147483789"/>
        </pc:sldMasterMkLst>
        <pc:sldLayoutChg chg="add">
          <pc:chgData name="KATARZYNA KOWALKOWKSA" userId="5487a0b8b3dcd523" providerId="Windows Live" clId="Web-{0E84F005-3C65-4C33-9D9F-A1D057FCAE59}" dt="2020-04-02T10:24:00.809" v="28"/>
          <pc:sldLayoutMkLst>
            <pc:docMk/>
            <pc:sldMasterMk cId="2403633918" sldId="2147483789"/>
            <pc:sldLayoutMk cId="3986849132" sldId="2147483777"/>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514456681" sldId="2147483778"/>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1479349321" sldId="2147483779"/>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3031812620" sldId="2147483780"/>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2466245872" sldId="2147483781"/>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347341163" sldId="2147483782"/>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3385223710" sldId="2147483783"/>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1965121459" sldId="2147483784"/>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2994683257" sldId="2147483785"/>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2099707976" sldId="2147483786"/>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2505522139" sldId="2147483787"/>
          </pc:sldLayoutMkLst>
        </pc:sldLayoutChg>
        <pc:sldLayoutChg chg="add">
          <pc:chgData name="KATARZYNA KOWALKOWKSA" userId="5487a0b8b3dcd523" providerId="Windows Live" clId="Web-{0E84F005-3C65-4C33-9D9F-A1D057FCAE59}" dt="2020-04-02T10:24:00.809" v="28"/>
          <pc:sldLayoutMkLst>
            <pc:docMk/>
            <pc:sldMasterMk cId="2403633918" sldId="2147483789"/>
            <pc:sldLayoutMk cId="1074490821" sldId="2147483788"/>
          </pc:sldLayoutMkLst>
        </pc:sldLayoutChg>
      </pc:sldMasterChg>
    </pc:docChg>
  </pc:docChgLst>
  <pc:docChgLst>
    <pc:chgData name="KATARZYNA KOWALKOWKSA" userId="5487a0b8b3dcd523" providerId="Windows Live" clId="Web-{FDB9DA27-2873-4A67-B5D1-341706B28DBC}"/>
    <pc:docChg chg="delSld modSld">
      <pc:chgData name="KATARZYNA KOWALKOWKSA" userId="5487a0b8b3dcd523" providerId="Windows Live" clId="Web-{FDB9DA27-2873-4A67-B5D1-341706B28DBC}" dt="2020-04-05T19:24:14.853" v="11" actId="20577"/>
      <pc:docMkLst>
        <pc:docMk/>
      </pc:docMkLst>
      <pc:sldChg chg="modSp del">
        <pc:chgData name="KATARZYNA KOWALKOWKSA" userId="5487a0b8b3dcd523" providerId="Windows Live" clId="Web-{FDB9DA27-2873-4A67-B5D1-341706B28DBC}" dt="2020-04-05T19:24:05.759" v="7"/>
        <pc:sldMkLst>
          <pc:docMk/>
          <pc:sldMk cId="3042287703" sldId="262"/>
        </pc:sldMkLst>
        <pc:spChg chg="mod">
          <ac:chgData name="KATARZYNA KOWALKOWKSA" userId="5487a0b8b3dcd523" providerId="Windows Live" clId="Web-{FDB9DA27-2873-4A67-B5D1-341706B28DBC}" dt="2020-04-05T19:23:56.430" v="1" actId="20577"/>
          <ac:spMkLst>
            <pc:docMk/>
            <pc:sldMk cId="3042287703" sldId="262"/>
            <ac:spMk id="3" creationId="{15D8785F-6208-48F3-938C-1CAA71090D2D}"/>
          </ac:spMkLst>
        </pc:spChg>
        <pc:spChg chg="mod">
          <ac:chgData name="KATARZYNA KOWALKOWKSA" userId="5487a0b8b3dcd523" providerId="Windows Live" clId="Web-{FDB9DA27-2873-4A67-B5D1-341706B28DBC}" dt="2020-04-05T19:23:59.118" v="4" actId="20577"/>
          <ac:spMkLst>
            <pc:docMk/>
            <pc:sldMk cId="3042287703" sldId="262"/>
            <ac:spMk id="4" creationId="{FA5355E7-FA50-49A8-8E4A-CBE5CE6C1314}"/>
          </ac:spMkLst>
        </pc:spChg>
      </pc:sldChg>
      <pc:sldChg chg="modSp">
        <pc:chgData name="KATARZYNA KOWALKOWKSA" userId="5487a0b8b3dcd523" providerId="Windows Live" clId="Web-{FDB9DA27-2873-4A67-B5D1-341706B28DBC}" dt="2020-04-05T19:24:14.853" v="10" actId="20577"/>
        <pc:sldMkLst>
          <pc:docMk/>
          <pc:sldMk cId="231492771" sldId="263"/>
        </pc:sldMkLst>
        <pc:spChg chg="mod">
          <ac:chgData name="KATARZYNA KOWALKOWKSA" userId="5487a0b8b3dcd523" providerId="Windows Live" clId="Web-{FDB9DA27-2873-4A67-B5D1-341706B28DBC}" dt="2020-04-05T19:24:14.853" v="10" actId="20577"/>
          <ac:spMkLst>
            <pc:docMk/>
            <pc:sldMk cId="231492771" sldId="263"/>
            <ac:spMk id="3" creationId="{2D795E4A-E003-4B7D-A2B1-D61359EF5C6A}"/>
          </ac:spMkLst>
        </pc:spChg>
      </pc:sldChg>
    </pc:docChg>
  </pc:docChgLst>
  <pc:docChgLst>
    <pc:chgData name="KATARZYNA KOWALKOWKSA" userId="5487a0b8b3dcd523" providerId="Windows Live" clId="Web-{28734F52-0355-434C-B96C-E5D4648FC915}"/>
    <pc:docChg chg="modSld">
      <pc:chgData name="KATARZYNA KOWALKOWKSA" userId="5487a0b8b3dcd523" providerId="Windows Live" clId="Web-{28734F52-0355-434C-B96C-E5D4648FC915}" dt="2020-04-04T19:38:04.881" v="269"/>
      <pc:docMkLst>
        <pc:docMk/>
      </pc:docMkLst>
      <pc:sldChg chg="modSp">
        <pc:chgData name="KATARZYNA KOWALKOWKSA" userId="5487a0b8b3dcd523" providerId="Windows Live" clId="Web-{28734F52-0355-434C-B96C-E5D4648FC915}" dt="2020-04-04T19:31:56.079" v="34" actId="20577"/>
        <pc:sldMkLst>
          <pc:docMk/>
          <pc:sldMk cId="650317164" sldId="256"/>
        </pc:sldMkLst>
        <pc:spChg chg="mod">
          <ac:chgData name="KATARZYNA KOWALKOWKSA" userId="5487a0b8b3dcd523" providerId="Windows Live" clId="Web-{28734F52-0355-434C-B96C-E5D4648FC915}" dt="2020-04-04T19:31:56.079" v="34" actId="20577"/>
          <ac:spMkLst>
            <pc:docMk/>
            <pc:sldMk cId="650317164" sldId="256"/>
            <ac:spMk id="2" creationId="{00000000-0000-0000-0000-000000000000}"/>
          </ac:spMkLst>
        </pc:spChg>
      </pc:sldChg>
      <pc:sldChg chg="addSp delSp modSp mod setBg setClrOvrMap">
        <pc:chgData name="KATARZYNA KOWALKOWKSA" userId="5487a0b8b3dcd523" providerId="Windows Live" clId="Web-{28734F52-0355-434C-B96C-E5D4648FC915}" dt="2020-04-04T19:38:04.881" v="269"/>
        <pc:sldMkLst>
          <pc:docMk/>
          <pc:sldMk cId="3632204021" sldId="257"/>
        </pc:sldMkLst>
        <pc:spChg chg="mod">
          <ac:chgData name="KATARZYNA KOWALKOWKSA" userId="5487a0b8b3dcd523" providerId="Windows Live" clId="Web-{28734F52-0355-434C-B96C-E5D4648FC915}" dt="2020-04-04T19:38:04.881" v="269"/>
          <ac:spMkLst>
            <pc:docMk/>
            <pc:sldMk cId="3632204021" sldId="257"/>
            <ac:spMk id="2" creationId="{3A10822A-1C2F-4DD5-B07F-E451780655D4}"/>
          </ac:spMkLst>
        </pc:spChg>
        <pc:spChg chg="mod ord">
          <ac:chgData name="KATARZYNA KOWALKOWKSA" userId="5487a0b8b3dcd523" providerId="Windows Live" clId="Web-{28734F52-0355-434C-B96C-E5D4648FC915}" dt="2020-04-04T19:38:04.881" v="269"/>
          <ac:spMkLst>
            <pc:docMk/>
            <pc:sldMk cId="3632204021" sldId="257"/>
            <ac:spMk id="3" creationId="{804F5799-3B6E-45A4-AA05-AE196A7EBC11}"/>
          </ac:spMkLst>
        </pc:spChg>
        <pc:spChg chg="add del">
          <ac:chgData name="KATARZYNA KOWALKOWKSA" userId="5487a0b8b3dcd523" providerId="Windows Live" clId="Web-{28734F52-0355-434C-B96C-E5D4648FC915}" dt="2020-04-04T19:37:35.082" v="264"/>
          <ac:spMkLst>
            <pc:docMk/>
            <pc:sldMk cId="3632204021" sldId="257"/>
            <ac:spMk id="9" creationId="{13B7BB51-92B8-4089-8DAB-1202A4D1C6A3}"/>
          </ac:spMkLst>
        </pc:spChg>
        <pc:spChg chg="add del">
          <ac:chgData name="KATARZYNA KOWALKOWKSA" userId="5487a0b8b3dcd523" providerId="Windows Live" clId="Web-{28734F52-0355-434C-B96C-E5D4648FC915}" dt="2020-04-04T19:37:35.082" v="264"/>
          <ac:spMkLst>
            <pc:docMk/>
            <pc:sldMk cId="3632204021" sldId="257"/>
            <ac:spMk id="10" creationId="{5EF17487-C386-4F99-B5EB-4FD3DF4236B2}"/>
          </ac:spMkLst>
        </pc:spChg>
        <pc:spChg chg="add del">
          <ac:chgData name="KATARZYNA KOWALKOWKSA" userId="5487a0b8b3dcd523" providerId="Windows Live" clId="Web-{28734F52-0355-434C-B96C-E5D4648FC915}" dt="2020-04-04T19:37:38.161" v="266"/>
          <ac:spMkLst>
            <pc:docMk/>
            <pc:sldMk cId="3632204021" sldId="257"/>
            <ac:spMk id="11" creationId="{13B7BB51-92B8-4089-8DAB-1202A4D1C6A3}"/>
          </ac:spMkLst>
        </pc:spChg>
        <pc:spChg chg="add del">
          <ac:chgData name="KATARZYNA KOWALKOWKSA" userId="5487a0b8b3dcd523" providerId="Windows Live" clId="Web-{28734F52-0355-434C-B96C-E5D4648FC915}" dt="2020-04-04T19:37:31.239" v="262"/>
          <ac:spMkLst>
            <pc:docMk/>
            <pc:sldMk cId="3632204021" sldId="257"/>
            <ac:spMk id="12" creationId="{13B7BB51-92B8-4089-8DAB-1202A4D1C6A3}"/>
          </ac:spMkLst>
        </pc:spChg>
        <pc:spChg chg="add del">
          <ac:chgData name="KATARZYNA KOWALKOWKSA" userId="5487a0b8b3dcd523" providerId="Windows Live" clId="Web-{28734F52-0355-434C-B96C-E5D4648FC915}" dt="2020-04-04T19:37:38.161" v="266"/>
          <ac:spMkLst>
            <pc:docMk/>
            <pc:sldMk cId="3632204021" sldId="257"/>
            <ac:spMk id="13" creationId="{F35DB090-93B5-4581-8D71-BB3839684BFF}"/>
          </ac:spMkLst>
        </pc:spChg>
        <pc:spChg chg="add del">
          <ac:chgData name="KATARZYNA KOWALKOWKSA" userId="5487a0b8b3dcd523" providerId="Windows Live" clId="Web-{28734F52-0355-434C-B96C-E5D4648FC915}" dt="2020-04-04T19:37:31.239" v="262"/>
          <ac:spMkLst>
            <pc:docMk/>
            <pc:sldMk cId="3632204021" sldId="257"/>
            <ac:spMk id="14" creationId="{129F4FEF-3F4E-4042-8E6D-C24E201FB31A}"/>
          </ac:spMkLst>
        </pc:spChg>
        <pc:spChg chg="add del">
          <ac:chgData name="KATARZYNA KOWALKOWKSA" userId="5487a0b8b3dcd523" providerId="Windows Live" clId="Web-{28734F52-0355-434C-B96C-E5D4648FC915}" dt="2020-04-04T19:37:38.161" v="266"/>
          <ac:spMkLst>
            <pc:docMk/>
            <pc:sldMk cId="3632204021" sldId="257"/>
            <ac:spMk id="15" creationId="{A0DE92DF-4769-4DE9-93FD-EE31271850CA}"/>
          </ac:spMkLst>
        </pc:spChg>
        <pc:spChg chg="add del">
          <ac:chgData name="KATARZYNA KOWALKOWKSA" userId="5487a0b8b3dcd523" providerId="Windows Live" clId="Web-{28734F52-0355-434C-B96C-E5D4648FC915}" dt="2020-04-04T19:37:35.082" v="264"/>
          <ac:spMkLst>
            <pc:docMk/>
            <pc:sldMk cId="3632204021" sldId="257"/>
            <ac:spMk id="16" creationId="{A0DE92DF-4769-4DE9-93FD-EE31271850CA}"/>
          </ac:spMkLst>
        </pc:spChg>
        <pc:spChg chg="add del">
          <ac:chgData name="KATARZYNA KOWALKOWKSA" userId="5487a0b8b3dcd523" providerId="Windows Live" clId="Web-{28734F52-0355-434C-B96C-E5D4648FC915}" dt="2020-04-04T19:37:47.630" v="268"/>
          <ac:spMkLst>
            <pc:docMk/>
            <pc:sldMk cId="3632204021" sldId="257"/>
            <ac:spMk id="17" creationId="{13B7BB51-92B8-4089-8DAB-1202A4D1C6A3}"/>
          </ac:spMkLst>
        </pc:spChg>
        <pc:spChg chg="add del">
          <ac:chgData name="KATARZYNA KOWALKOWKSA" userId="5487a0b8b3dcd523" providerId="Windows Live" clId="Web-{28734F52-0355-434C-B96C-E5D4648FC915}" dt="2020-04-04T19:37:47.630" v="268"/>
          <ac:spMkLst>
            <pc:docMk/>
            <pc:sldMk cId="3632204021" sldId="257"/>
            <ac:spMk id="18" creationId="{49752775-F02C-4C61-A592-6CEB4C47CED9}"/>
          </ac:spMkLst>
        </pc:spChg>
        <pc:spChg chg="add del">
          <ac:chgData name="KATARZYNA KOWALKOWKSA" userId="5487a0b8b3dcd523" providerId="Windows Live" clId="Web-{28734F52-0355-434C-B96C-E5D4648FC915}" dt="2020-04-04T19:37:47.630" v="268"/>
          <ac:spMkLst>
            <pc:docMk/>
            <pc:sldMk cId="3632204021" sldId="257"/>
            <ac:spMk id="19" creationId="{0C5F069E-AFE6-4825-8945-46F2918A5019}"/>
          </ac:spMkLst>
        </pc:spChg>
        <pc:spChg chg="add del">
          <ac:chgData name="KATARZYNA KOWALKOWKSA" userId="5487a0b8b3dcd523" providerId="Windows Live" clId="Web-{28734F52-0355-434C-B96C-E5D4648FC915}" dt="2020-04-04T19:38:04.881" v="269"/>
          <ac:spMkLst>
            <pc:docMk/>
            <pc:sldMk cId="3632204021" sldId="257"/>
            <ac:spMk id="24" creationId="{13B7BB51-92B8-4089-8DAB-1202A4D1C6A3}"/>
          </ac:spMkLst>
        </pc:spChg>
        <pc:spChg chg="add del">
          <ac:chgData name="KATARZYNA KOWALKOWKSA" userId="5487a0b8b3dcd523" providerId="Windows Live" clId="Web-{28734F52-0355-434C-B96C-E5D4648FC915}" dt="2020-04-04T19:38:04.881" v="269"/>
          <ac:spMkLst>
            <pc:docMk/>
            <pc:sldMk cId="3632204021" sldId="257"/>
            <ac:spMk id="26" creationId="{F0C27F7B-4EA1-49E0-999C-43C98C4F4A24}"/>
          </ac:spMkLst>
        </pc:spChg>
        <pc:spChg chg="add">
          <ac:chgData name="KATARZYNA KOWALKOWKSA" userId="5487a0b8b3dcd523" providerId="Windows Live" clId="Web-{28734F52-0355-434C-B96C-E5D4648FC915}" dt="2020-04-04T19:38:04.881" v="269"/>
          <ac:spMkLst>
            <pc:docMk/>
            <pc:sldMk cId="3632204021" sldId="257"/>
            <ac:spMk id="31" creationId="{13B7BB51-92B8-4089-8DAB-1202A4D1C6A3}"/>
          </ac:spMkLst>
        </pc:spChg>
        <pc:spChg chg="add">
          <ac:chgData name="KATARZYNA KOWALKOWKSA" userId="5487a0b8b3dcd523" providerId="Windows Live" clId="Web-{28734F52-0355-434C-B96C-E5D4648FC915}" dt="2020-04-04T19:38:04.881" v="269"/>
          <ac:spMkLst>
            <pc:docMk/>
            <pc:sldMk cId="3632204021" sldId="257"/>
            <ac:spMk id="33" creationId="{01A04737-69E8-4E9F-BCAC-902244D9DE95}"/>
          </ac:spMkLst>
        </pc:spChg>
        <pc:spChg chg="add">
          <ac:chgData name="KATARZYNA KOWALKOWKSA" userId="5487a0b8b3dcd523" providerId="Windows Live" clId="Web-{28734F52-0355-434C-B96C-E5D4648FC915}" dt="2020-04-04T19:38:04.881" v="269"/>
          <ac:spMkLst>
            <pc:docMk/>
            <pc:sldMk cId="3632204021" sldId="257"/>
            <ac:spMk id="35" creationId="{631B2746-D669-447D-95BF-91A9A26932F0}"/>
          </ac:spMkLst>
        </pc:spChg>
        <pc:picChg chg="mod ord">
          <ac:chgData name="KATARZYNA KOWALKOWKSA" userId="5487a0b8b3dcd523" providerId="Windows Live" clId="Web-{28734F52-0355-434C-B96C-E5D4648FC915}" dt="2020-04-04T19:38:04.881" v="269"/>
          <ac:picMkLst>
            <pc:docMk/>
            <pc:sldMk cId="3632204021" sldId="257"/>
            <ac:picMk id="5" creationId="{1AD8A597-D45D-40E6-B92D-22CC2AB81D88}"/>
          </ac:picMkLst>
        </pc:picChg>
        <pc:picChg chg="mod ord">
          <ac:chgData name="KATARZYNA KOWALKOWKSA" userId="5487a0b8b3dcd523" providerId="Windows Live" clId="Web-{28734F52-0355-434C-B96C-E5D4648FC915}" dt="2020-04-04T19:38:04.881" v="269"/>
          <ac:picMkLst>
            <pc:docMk/>
            <pc:sldMk cId="3632204021" sldId="257"/>
            <ac:picMk id="7" creationId="{62D09B40-A2AF-4B56-BBEF-517A41C8C7CE}"/>
          </ac:picMkLst>
        </pc:picChg>
      </pc:sldChg>
      <pc:sldChg chg="modSp">
        <pc:chgData name="KATARZYNA KOWALKOWKSA" userId="5487a0b8b3dcd523" providerId="Windows Live" clId="Web-{28734F52-0355-434C-B96C-E5D4648FC915}" dt="2020-04-04T19:36:36.816" v="251" actId="20577"/>
        <pc:sldMkLst>
          <pc:docMk/>
          <pc:sldMk cId="231492771" sldId="263"/>
        </pc:sldMkLst>
        <pc:spChg chg="mod">
          <ac:chgData name="KATARZYNA KOWALKOWKSA" userId="5487a0b8b3dcd523" providerId="Windows Live" clId="Web-{28734F52-0355-434C-B96C-E5D4648FC915}" dt="2020-04-04T19:36:36.816" v="251" actId="20577"/>
          <ac:spMkLst>
            <pc:docMk/>
            <pc:sldMk cId="231492771" sldId="263"/>
            <ac:spMk id="3" creationId="{2D795E4A-E003-4B7D-A2B1-D61359EF5C6A}"/>
          </ac:spMkLst>
        </pc:spChg>
      </pc:sldChg>
      <pc:sldChg chg="modSp">
        <pc:chgData name="KATARZYNA KOWALKOWKSA" userId="5487a0b8b3dcd523" providerId="Windows Live" clId="Web-{28734F52-0355-434C-B96C-E5D4648FC915}" dt="2020-04-04T19:36:55.736" v="258" actId="20577"/>
        <pc:sldMkLst>
          <pc:docMk/>
          <pc:sldMk cId="1732168106" sldId="264"/>
        </pc:sldMkLst>
        <pc:spChg chg="mod">
          <ac:chgData name="KATARZYNA KOWALKOWKSA" userId="5487a0b8b3dcd523" providerId="Windows Live" clId="Web-{28734F52-0355-434C-B96C-E5D4648FC915}" dt="2020-04-04T19:36:55.736" v="258" actId="20577"/>
          <ac:spMkLst>
            <pc:docMk/>
            <pc:sldMk cId="1732168106" sldId="264"/>
            <ac:spMk id="3" creationId="{64AC7E70-132D-47A5-B174-F6CD5D2479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65121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3181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66245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734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94683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99707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0552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7449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8684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8522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1445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4/5/2020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7934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4/5/2020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403633918"/>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77" r:id="rId6"/>
    <p:sldLayoutId id="2147483783" r:id="rId7"/>
    <p:sldLayoutId id="2147483778" r:id="rId8"/>
    <p:sldLayoutId id="2147483779" r:id="rId9"/>
    <p:sldLayoutId id="2147483780" r:id="rId10"/>
    <p:sldLayoutId id="2147483781" r:id="rId11"/>
    <p:sldLayoutId id="2147483782"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s://pl.wikipedia.org/wiki/Flaga_Iranu" TargetMode="External"/><Relationship Id="rId3" Type="http://schemas.openxmlformats.org/officeDocument/2006/relationships/hyperlink" Target="https://pl.wikipedia.org/wiki/Rewolucja_francuska" TargetMode="External"/><Relationship Id="rId7" Type="http://schemas.openxmlformats.org/officeDocument/2006/relationships/hyperlink" Target="https://pl.wikipedia.org/wiki/Flaga_W%C4%99gier" TargetMode="External"/><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hyperlink" Target="https://pl.wikipedia.org/wiki/Flaga_Bu%C5%82garii" TargetMode="External"/><Relationship Id="rId5" Type="http://schemas.openxmlformats.org/officeDocument/2006/relationships/hyperlink" Target="https://pl.wikipedia.org/wiki/Flaga_Meksyku" TargetMode="External"/><Relationship Id="rId4" Type="http://schemas.openxmlformats.org/officeDocument/2006/relationships/hyperlink" Target="https://pl.wikipedia.org/wiki/Flaga_W%C5%82och#cite_note-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pl.wikipedia.org/wiki/Zjednoczenie_W%C5%82och" TargetMode="External"/><Relationship Id="rId13" Type="http://schemas.openxmlformats.org/officeDocument/2006/relationships/hyperlink" Target="https://pl.wikipedia.org/wiki/II_wojna_%C5%9Bwiatowa" TargetMode="External"/><Relationship Id="rId3" Type="http://schemas.openxmlformats.org/officeDocument/2006/relationships/hyperlink" Target="https://pl.wikipedia.org/wiki/Ligurowie" TargetMode="External"/><Relationship Id="rId7" Type="http://schemas.openxmlformats.org/officeDocument/2006/relationships/hyperlink" Target="https://pl.wikipedia.org/wiki/P%C3%B3%C5%82wysep_Apeni%C5%84ski" TargetMode="External"/><Relationship Id="rId12" Type="http://schemas.openxmlformats.org/officeDocument/2006/relationships/hyperlink" Target="https://pl.wikipedia.org/wiki/Faszyzm_w%C5%82oski" TargetMode="External"/><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hyperlink" Target="https://pl.wikipedia.org/wiki/Fenicja" TargetMode="External"/><Relationship Id="rId11" Type="http://schemas.openxmlformats.org/officeDocument/2006/relationships/hyperlink" Target="https://pl.wikipedia.org/wiki/Kr%C3%B3lowie_W%C5%82och" TargetMode="External"/><Relationship Id="rId5" Type="http://schemas.openxmlformats.org/officeDocument/2006/relationships/hyperlink" Target="https://pl.wikipedia.org/wiki/Staro%C5%BCytny_Rzym" TargetMode="External"/><Relationship Id="rId15" Type="http://schemas.openxmlformats.org/officeDocument/2006/relationships/hyperlink" Target="https://pl.wikipedia.org/wiki/Prezydent_W%C5%82och" TargetMode="External"/><Relationship Id="rId10" Type="http://schemas.openxmlformats.org/officeDocument/2006/relationships/hyperlink" Target="https://pl.wikipedia.org/wiki/Wiktor_Emanuel_II" TargetMode="External"/><Relationship Id="rId4" Type="http://schemas.openxmlformats.org/officeDocument/2006/relationships/hyperlink" Target="https://pl.wikipedia.org/wiki/Sykulowie" TargetMode="External"/><Relationship Id="rId9" Type="http://schemas.openxmlformats.org/officeDocument/2006/relationships/hyperlink" Target="https://pl.wikipedia.org/wiki/Kr%C3%B3lestwo_W%C5%82och_(1861%E2%80%931946)" TargetMode="External"/><Relationship Id="rId14" Type="http://schemas.openxmlformats.org/officeDocument/2006/relationships/hyperlink" Target="https://pl.wikipedia.org/w/index.php?title=Referendum_konstytucyjne_we_W%C5%82oszech_w_1946_roku&amp;action=edit&amp;redlink=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CE1AED4-C7FF-4468-BF54-4470A0A3E2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3">
            <a:extLst>
              <a:ext uri="{FF2B5EF4-FFF2-40B4-BE49-F238E27FC236}">
                <a16:creationId xmlns:a16="http://schemas.microsoft.com/office/drawing/2014/main" id="{F8785463-8C25-4FC9-AE19-681856E23FF6}"/>
              </a:ext>
            </a:extLst>
          </p:cNvPr>
          <p:cNvPicPr>
            <a:picLocks noChangeAspect="1"/>
          </p:cNvPicPr>
          <p:nvPr/>
        </p:nvPicPr>
        <p:blipFill rotWithShape="1">
          <a:blip r:embed="rId2"/>
          <a:srcRect t="7065" r="-1" b="8643"/>
          <a:stretch/>
        </p:blipFill>
        <p:spPr>
          <a:xfrm>
            <a:off x="20" y="10"/>
            <a:ext cx="12191981" cy="6857990"/>
          </a:xfrm>
          <a:prstGeom prst="rect">
            <a:avLst/>
          </a:prstGeom>
        </p:spPr>
      </p:pic>
      <p:sp>
        <p:nvSpPr>
          <p:cNvPr id="29" name="Rectangle 28">
            <a:extLst>
              <a:ext uri="{FF2B5EF4-FFF2-40B4-BE49-F238E27FC236}">
                <a16:creationId xmlns:a16="http://schemas.microsoft.com/office/drawing/2014/main" id="{BDE94FAB-AA60-43B4-A2C3-3A940B9A9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524000" y="4416721"/>
            <a:ext cx="9144000" cy="1152663"/>
          </a:xfrm>
        </p:spPr>
        <p:txBody>
          <a:bodyPr>
            <a:noAutofit/>
          </a:bodyPr>
          <a:lstStyle/>
          <a:p>
            <a:pPr algn="ctr"/>
            <a:r>
              <a:rPr lang="pl-PL" sz="9600" b="1" dirty="0">
                <a:ln>
                  <a:solidFill>
                    <a:srgbClr val="000000">
                      <a:lumMod val="75000"/>
                      <a:lumOff val="25000"/>
                      <a:alpha val="10000"/>
                    </a:srgbClr>
                  </a:solidFill>
                </a:ln>
                <a:solidFill>
                  <a:srgbClr val="002060"/>
                </a:solidFill>
                <a:effectLst>
                  <a:outerShdw blurRad="9525" dist="25400" dir="14640000" algn="tl" rotWithShape="0">
                    <a:srgbClr val="000000">
                      <a:alpha val="30000"/>
                    </a:srgbClr>
                  </a:outerShdw>
                </a:effectLst>
              </a:rPr>
              <a:t>WŁOCHY</a:t>
            </a:r>
            <a:endParaRPr lang="pl-PL" sz="9600" b="1" dirty="0">
              <a:solidFill>
                <a:srgbClr val="002060"/>
              </a:solidFill>
            </a:endParaRPr>
          </a:p>
        </p:txBody>
      </p:sp>
      <p:sp>
        <p:nvSpPr>
          <p:cNvPr id="3" name="Podtytuł 2"/>
          <p:cNvSpPr>
            <a:spLocks noGrp="1"/>
          </p:cNvSpPr>
          <p:nvPr>
            <p:ph type="subTitle" idx="1"/>
          </p:nvPr>
        </p:nvSpPr>
        <p:spPr>
          <a:xfrm>
            <a:off x="1524000" y="5636465"/>
            <a:ext cx="9144000" cy="646785"/>
          </a:xfrm>
        </p:spPr>
        <p:txBody>
          <a:bodyPr>
            <a:normAutofit/>
          </a:bodyPr>
          <a:lstStyle/>
          <a:p>
            <a:pPr algn="ctr"/>
            <a:r>
              <a:rPr lang="pl-PL">
                <a:ln>
                  <a:solidFill>
                    <a:srgbClr val="000000">
                      <a:lumMod val="75000"/>
                      <a:lumOff val="25000"/>
                      <a:alpha val="10000"/>
                    </a:srgbClr>
                  </a:solidFill>
                </a:ln>
                <a:solidFill>
                  <a:schemeClr val="bg1"/>
                </a:solidFill>
                <a:effectLst>
                  <a:outerShdw blurRad="9525" dist="25400" dir="14640000" algn="tl" rotWithShape="0">
                    <a:srgbClr val="000000">
                      <a:alpha val="30000"/>
                    </a:srgbClr>
                  </a:outerShdw>
                </a:effectLst>
              </a:rPr>
              <a:t>.</a:t>
            </a:r>
            <a:endParaRPr lang="pl-PL">
              <a:solidFill>
                <a:schemeClr val="bg1"/>
              </a:solidFill>
            </a:endParaRPr>
          </a:p>
        </p:txBody>
      </p:sp>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33" name="Rectangle 32">
            <a:extLst>
              <a:ext uri="{FF2B5EF4-FFF2-40B4-BE49-F238E27FC236}">
                <a16:creationId xmlns:a16="http://schemas.microsoft.com/office/drawing/2014/main" id="{01A04737-69E8-4E9F-BCAC-902244D9DE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31B2746-D669-447D-95BF-91A9A2693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91285" y="260851"/>
            <a:ext cx="6800714" cy="6597149"/>
          </a:xfrm>
          <a:custGeom>
            <a:avLst/>
            <a:gdLst>
              <a:gd name="connsiteX0" fmla="*/ 1366204 w 6800714"/>
              <a:gd name="connsiteY0" fmla="*/ 29 h 6597149"/>
              <a:gd name="connsiteX1" fmla="*/ 1424510 w 6800714"/>
              <a:gd name="connsiteY1" fmla="*/ 9837 h 6597149"/>
              <a:gd name="connsiteX2" fmla="*/ 2642699 w 6800714"/>
              <a:gd name="connsiteY2" fmla="*/ 162270 h 6597149"/>
              <a:gd name="connsiteX3" fmla="*/ 3786884 w 6800714"/>
              <a:gd name="connsiteY3" fmla="*/ 240726 h 6597149"/>
              <a:gd name="connsiteX4" fmla="*/ 5169233 w 6800714"/>
              <a:gd name="connsiteY4" fmla="*/ 371641 h 6597149"/>
              <a:gd name="connsiteX5" fmla="*/ 6133559 w 6800714"/>
              <a:gd name="connsiteY5" fmla="*/ 411095 h 6597149"/>
              <a:gd name="connsiteX6" fmla="*/ 6181550 w 6800714"/>
              <a:gd name="connsiteY6" fmla="*/ 409300 h 6597149"/>
              <a:gd name="connsiteX7" fmla="*/ 6672683 w 6800714"/>
              <a:gd name="connsiteY7" fmla="*/ 468929 h 6597149"/>
              <a:gd name="connsiteX8" fmla="*/ 6351093 w 6800714"/>
              <a:gd name="connsiteY8" fmla="*/ 725376 h 6597149"/>
              <a:gd name="connsiteX9" fmla="*/ 6587913 w 6800714"/>
              <a:gd name="connsiteY9" fmla="*/ 790160 h 6597149"/>
              <a:gd name="connsiteX10" fmla="*/ 6800714 w 6800714"/>
              <a:gd name="connsiteY10" fmla="*/ 843548 h 6597149"/>
              <a:gd name="connsiteX11" fmla="*/ 6800714 w 6800714"/>
              <a:gd name="connsiteY11" fmla="*/ 5978760 h 6597149"/>
              <a:gd name="connsiteX12" fmla="*/ 6703227 w 6800714"/>
              <a:gd name="connsiteY12" fmla="*/ 6054553 h 6597149"/>
              <a:gd name="connsiteX13" fmla="*/ 5605835 w 6800714"/>
              <a:gd name="connsiteY13" fmla="*/ 6591129 h 6597149"/>
              <a:gd name="connsiteX14" fmla="*/ 5584892 w 6800714"/>
              <a:gd name="connsiteY14" fmla="*/ 6597149 h 6597149"/>
              <a:gd name="connsiteX15" fmla="*/ 2851636 w 6800714"/>
              <a:gd name="connsiteY15" fmla="*/ 6597149 h 6597149"/>
              <a:gd name="connsiteX16" fmla="*/ 2829959 w 6800714"/>
              <a:gd name="connsiteY16" fmla="*/ 6588017 h 6597149"/>
              <a:gd name="connsiteX17" fmla="*/ 2557479 w 6800714"/>
              <a:gd name="connsiteY17" fmla="*/ 6458205 h 6597149"/>
              <a:gd name="connsiteX18" fmla="*/ 2089224 w 6800714"/>
              <a:gd name="connsiteY18" fmla="*/ 6186961 h 6597149"/>
              <a:gd name="connsiteX19" fmla="*/ 1588669 w 6800714"/>
              <a:gd name="connsiteY19" fmla="*/ 5968623 h 6597149"/>
              <a:gd name="connsiteX20" fmla="*/ 1418230 w 6800714"/>
              <a:gd name="connsiteY20" fmla="*/ 5768668 h 6597149"/>
              <a:gd name="connsiteX21" fmla="*/ 1358578 w 6800714"/>
              <a:gd name="connsiteY21" fmla="*/ 5712627 h 6597149"/>
              <a:gd name="connsiteX22" fmla="*/ 1209218 w 6800714"/>
              <a:gd name="connsiteY22" fmla="*/ 5639547 h 6597149"/>
              <a:gd name="connsiteX23" fmla="*/ 948628 w 6800714"/>
              <a:gd name="connsiteY23" fmla="*/ 5481735 h 6597149"/>
              <a:gd name="connsiteX24" fmla="*/ 1044163 w 6800714"/>
              <a:gd name="connsiteY24" fmla="*/ 5445868 h 6597149"/>
              <a:gd name="connsiteX25" fmla="*/ 1319108 w 6800714"/>
              <a:gd name="connsiteY25" fmla="*/ 5541363 h 6597149"/>
              <a:gd name="connsiteX26" fmla="*/ 1519151 w 6800714"/>
              <a:gd name="connsiteY26" fmla="*/ 5566916 h 6597149"/>
              <a:gd name="connsiteX27" fmla="*/ 1237477 w 6800714"/>
              <a:gd name="connsiteY27" fmla="*/ 5400139 h 6597149"/>
              <a:gd name="connsiteX28" fmla="*/ 964774 w 6800714"/>
              <a:gd name="connsiteY28" fmla="*/ 5183144 h 6597149"/>
              <a:gd name="connsiteX29" fmla="*/ 1175130 w 6800714"/>
              <a:gd name="connsiteY29" fmla="*/ 5224839 h 6597149"/>
              <a:gd name="connsiteX30" fmla="*/ 1184101 w 6800714"/>
              <a:gd name="connsiteY30" fmla="*/ 5195697 h 6597149"/>
              <a:gd name="connsiteX31" fmla="*/ 1002002 w 6800714"/>
              <a:gd name="connsiteY31" fmla="*/ 4937459 h 6597149"/>
              <a:gd name="connsiteX32" fmla="*/ 911847 w 6800714"/>
              <a:gd name="connsiteY32" fmla="*/ 4833446 h 6597149"/>
              <a:gd name="connsiteX33" fmla="*/ 506383 w 6800714"/>
              <a:gd name="connsiteY33" fmla="*/ 4520064 h 6597149"/>
              <a:gd name="connsiteX34" fmla="*/ 891218 w 6800714"/>
              <a:gd name="connsiteY34" fmla="*/ 4659942 h 6597149"/>
              <a:gd name="connsiteX35" fmla="*/ 493825 w 6800714"/>
              <a:gd name="connsiteY35" fmla="*/ 4355075 h 6597149"/>
              <a:gd name="connsiteX36" fmla="*/ 300958 w 6800714"/>
              <a:gd name="connsiteY36" fmla="*/ 4242544 h 6597149"/>
              <a:gd name="connsiteX37" fmla="*/ 252072 w 6800714"/>
              <a:gd name="connsiteY37" fmla="*/ 4176190 h 6597149"/>
              <a:gd name="connsiteX38" fmla="*/ 337739 w 6800714"/>
              <a:gd name="connsiteY38" fmla="*/ 4161844 h 6597149"/>
              <a:gd name="connsiteX39" fmla="*/ 600574 w 6800714"/>
              <a:gd name="connsiteY39" fmla="*/ 4187401 h 6597149"/>
              <a:gd name="connsiteX40" fmla="*/ 276292 w 6800714"/>
              <a:gd name="connsiteY40" fmla="*/ 3982511 h 6597149"/>
              <a:gd name="connsiteX41" fmla="*/ 519391 w 6800714"/>
              <a:gd name="connsiteY41" fmla="*/ 4013892 h 6597149"/>
              <a:gd name="connsiteX42" fmla="*/ 589360 w 6800714"/>
              <a:gd name="connsiteY42" fmla="*/ 3933194 h 6597149"/>
              <a:gd name="connsiteX43" fmla="*/ 702389 w 6800714"/>
              <a:gd name="connsiteY43" fmla="*/ 3802729 h 6597149"/>
              <a:gd name="connsiteX44" fmla="*/ 780431 w 6800714"/>
              <a:gd name="connsiteY44" fmla="*/ 3730101 h 6597149"/>
              <a:gd name="connsiteX45" fmla="*/ 813172 w 6800714"/>
              <a:gd name="connsiteY45" fmla="*/ 3501451 h 6597149"/>
              <a:gd name="connsiteX46" fmla="*/ 745895 w 6800714"/>
              <a:gd name="connsiteY46" fmla="*/ 3251282 h 6597149"/>
              <a:gd name="connsiteX47" fmla="*/ 563794 w 6800714"/>
              <a:gd name="connsiteY47" fmla="*/ 3124853 h 6597149"/>
              <a:gd name="connsiteX48" fmla="*/ 616272 w 6800714"/>
              <a:gd name="connsiteY48" fmla="*/ 2982730 h 6597149"/>
              <a:gd name="connsiteX49" fmla="*/ 1003797 w 6800714"/>
              <a:gd name="connsiteY49" fmla="*/ 3068810 h 6597149"/>
              <a:gd name="connsiteX50" fmla="*/ 423856 w 6800714"/>
              <a:gd name="connsiteY50" fmla="*/ 2730320 h 6597149"/>
              <a:gd name="connsiteX51" fmla="*/ 521185 w 6800714"/>
              <a:gd name="connsiteY51" fmla="*/ 2713283 h 6597149"/>
              <a:gd name="connsiteX52" fmla="*/ 517148 w 6800714"/>
              <a:gd name="connsiteY52" fmla="*/ 2686832 h 6597149"/>
              <a:gd name="connsiteX53" fmla="*/ 523425 w 6800714"/>
              <a:gd name="connsiteY53" fmla="*/ 2524084 h 6597149"/>
              <a:gd name="connsiteX54" fmla="*/ 539575 w 6800714"/>
              <a:gd name="connsiteY54" fmla="*/ 2449215 h 6597149"/>
              <a:gd name="connsiteX55" fmla="*/ 514008 w 6800714"/>
              <a:gd name="connsiteY55" fmla="*/ 2363133 h 6597149"/>
              <a:gd name="connsiteX56" fmla="*/ 949075 w 6800714"/>
              <a:gd name="connsiteY56" fmla="*/ 2396759 h 6597149"/>
              <a:gd name="connsiteX57" fmla="*/ 1138351 w 6800714"/>
              <a:gd name="connsiteY57" fmla="*/ 2377032 h 6597149"/>
              <a:gd name="connsiteX58" fmla="*/ 1468467 w 6800714"/>
              <a:gd name="connsiteY58" fmla="*/ 2371654 h 6597149"/>
              <a:gd name="connsiteX59" fmla="*/ 1621412 w 6800714"/>
              <a:gd name="connsiteY59" fmla="*/ 2388243 h 6597149"/>
              <a:gd name="connsiteX60" fmla="*/ 1751932 w 6800714"/>
              <a:gd name="connsiteY60" fmla="*/ 2366722 h 6597149"/>
              <a:gd name="connsiteX61" fmla="*/ 1626795 w 6800714"/>
              <a:gd name="connsiteY61" fmla="*/ 2265398 h 6597149"/>
              <a:gd name="connsiteX62" fmla="*/ 1450525 w 6800714"/>
              <a:gd name="connsiteY62" fmla="*/ 2266743 h 6597149"/>
              <a:gd name="connsiteX63" fmla="*/ 1324939 w 6800714"/>
              <a:gd name="connsiteY63" fmla="*/ 2200839 h 6597149"/>
              <a:gd name="connsiteX64" fmla="*/ 1205184 w 6800714"/>
              <a:gd name="connsiteY64" fmla="*/ 2081581 h 6597149"/>
              <a:gd name="connsiteX65" fmla="*/ 782674 w 6800714"/>
              <a:gd name="connsiteY65" fmla="*/ 1891489 h 6597149"/>
              <a:gd name="connsiteX66" fmla="*/ 705528 w 6800714"/>
              <a:gd name="connsiteY66" fmla="*/ 1819309 h 6597149"/>
              <a:gd name="connsiteX67" fmla="*/ 1913401 w 6800714"/>
              <a:gd name="connsiteY67" fmla="*/ 2095032 h 6597149"/>
              <a:gd name="connsiteX68" fmla="*/ 1540231 w 6800714"/>
              <a:gd name="connsiteY68" fmla="*/ 1979361 h 6597149"/>
              <a:gd name="connsiteX69" fmla="*/ 1792749 w 6800714"/>
              <a:gd name="connsiteY69" fmla="*/ 2000434 h 6597149"/>
              <a:gd name="connsiteX70" fmla="*/ 1932689 w 6800714"/>
              <a:gd name="connsiteY70" fmla="*/ 1922873 h 6597149"/>
              <a:gd name="connsiteX71" fmla="*/ 1930894 w 6800714"/>
              <a:gd name="connsiteY71" fmla="*/ 1900905 h 6597149"/>
              <a:gd name="connsiteX72" fmla="*/ 1828182 w 6800714"/>
              <a:gd name="connsiteY72" fmla="*/ 1828722 h 6597149"/>
              <a:gd name="connsiteX73" fmla="*/ 1768079 w 6800714"/>
              <a:gd name="connsiteY73" fmla="*/ 1782097 h 6597149"/>
              <a:gd name="connsiteX74" fmla="*/ 1603470 w 6800714"/>
              <a:gd name="connsiteY74" fmla="*/ 1613970 h 6597149"/>
              <a:gd name="connsiteX75" fmla="*/ 1720985 w 6800714"/>
              <a:gd name="connsiteY75" fmla="*/ 1596039 h 6597149"/>
              <a:gd name="connsiteX76" fmla="*/ 1764492 w 6800714"/>
              <a:gd name="connsiteY76" fmla="*/ 1561068 h 6597149"/>
              <a:gd name="connsiteX77" fmla="*/ 1731750 w 6800714"/>
              <a:gd name="connsiteY77" fmla="*/ 1511752 h 6597149"/>
              <a:gd name="connsiteX78" fmla="*/ 1367997 w 6800714"/>
              <a:gd name="connsiteY78" fmla="*/ 1360216 h 6597149"/>
              <a:gd name="connsiteX79" fmla="*/ 1339742 w 6800714"/>
              <a:gd name="connsiteY79" fmla="*/ 1242751 h 6597149"/>
              <a:gd name="connsiteX80" fmla="*/ 1407917 w 6800714"/>
              <a:gd name="connsiteY80" fmla="*/ 1225267 h 6597149"/>
              <a:gd name="connsiteX81" fmla="*/ 1487306 w 6800714"/>
              <a:gd name="connsiteY81" fmla="*/ 1233336 h 6597149"/>
              <a:gd name="connsiteX82" fmla="*/ 1424063 w 6800714"/>
              <a:gd name="connsiteY82" fmla="*/ 1140980 h 6597149"/>
              <a:gd name="connsiteX83" fmla="*/ 1166610 w 6800714"/>
              <a:gd name="connsiteY83" fmla="*/ 1047726 h 6597149"/>
              <a:gd name="connsiteX84" fmla="*/ 1229402 w 6800714"/>
              <a:gd name="connsiteY84" fmla="*/ 962096 h 6597149"/>
              <a:gd name="connsiteX85" fmla="*/ 0 w 6800714"/>
              <a:gd name="connsiteY85" fmla="*/ 572942 h 6597149"/>
              <a:gd name="connsiteX86" fmla="*/ 221124 w 6800714"/>
              <a:gd name="connsiteY86" fmla="*/ 568908 h 6597149"/>
              <a:gd name="connsiteX87" fmla="*/ 685792 w 6800714"/>
              <a:gd name="connsiteY87" fmla="*/ 626742 h 6597149"/>
              <a:gd name="connsiteX88" fmla="*/ 918126 w 6800714"/>
              <a:gd name="connsiteY88" fmla="*/ 616880 h 6597149"/>
              <a:gd name="connsiteX89" fmla="*/ 1136112 w 6800714"/>
              <a:gd name="connsiteY89" fmla="*/ 648263 h 6597149"/>
              <a:gd name="connsiteX90" fmla="*/ 1325837 w 6800714"/>
              <a:gd name="connsiteY90" fmla="*/ 648263 h 6597149"/>
              <a:gd name="connsiteX91" fmla="*/ 1148220 w 6800714"/>
              <a:gd name="connsiteY91" fmla="*/ 602531 h 6597149"/>
              <a:gd name="connsiteX92" fmla="*/ 1261247 w 6800714"/>
              <a:gd name="connsiteY92" fmla="*/ 561734 h 6597149"/>
              <a:gd name="connsiteX93" fmla="*/ 1280983 w 6800714"/>
              <a:gd name="connsiteY93" fmla="*/ 512417 h 6597149"/>
              <a:gd name="connsiteX94" fmla="*/ 1332563 w 6800714"/>
              <a:gd name="connsiteY94" fmla="*/ 474309 h 6597149"/>
              <a:gd name="connsiteX95" fmla="*/ 1624554 w 6800714"/>
              <a:gd name="connsiteY95" fmla="*/ 493141 h 6597149"/>
              <a:gd name="connsiteX96" fmla="*/ 1431687 w 6800714"/>
              <a:gd name="connsiteY96" fmla="*/ 336222 h 6597149"/>
              <a:gd name="connsiteX97" fmla="*/ 1307895 w 6800714"/>
              <a:gd name="connsiteY97" fmla="*/ 310218 h 6597149"/>
              <a:gd name="connsiteX98" fmla="*/ 1279638 w 6800714"/>
              <a:gd name="connsiteY98" fmla="*/ 243419 h 6597149"/>
              <a:gd name="connsiteX99" fmla="*/ 1337050 w 6800714"/>
              <a:gd name="connsiteY99" fmla="*/ 229073 h 6597149"/>
              <a:gd name="connsiteX100" fmla="*/ 1622309 w 6800714"/>
              <a:gd name="connsiteY100" fmla="*/ 284219 h 6597149"/>
              <a:gd name="connsiteX101" fmla="*/ 1670302 w 6800714"/>
              <a:gd name="connsiteY101" fmla="*/ 262247 h 6597149"/>
              <a:gd name="connsiteX102" fmla="*/ 1133419 w 6800714"/>
              <a:gd name="connsiteY102" fmla="*/ 119678 h 6597149"/>
              <a:gd name="connsiteX103" fmla="*/ 1141494 w 6800714"/>
              <a:gd name="connsiteY103" fmla="*/ 82020 h 6597149"/>
              <a:gd name="connsiteX104" fmla="*/ 1614236 w 6800714"/>
              <a:gd name="connsiteY104" fmla="*/ 140303 h 6597149"/>
              <a:gd name="connsiteX105" fmla="*/ 1311932 w 6800714"/>
              <a:gd name="connsiteY105" fmla="*/ 29565 h 6597149"/>
              <a:gd name="connsiteX106" fmla="*/ 1366204 w 6800714"/>
              <a:gd name="connsiteY106" fmla="*/ 29 h 659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6800714" h="6597149">
                <a:moveTo>
                  <a:pt x="1366204" y="29"/>
                </a:moveTo>
                <a:cubicBezTo>
                  <a:pt x="1385825" y="533"/>
                  <a:pt x="1406122" y="7595"/>
                  <a:pt x="1424510" y="9837"/>
                </a:cubicBezTo>
                <a:cubicBezTo>
                  <a:pt x="1830427" y="60050"/>
                  <a:pt x="2236339" y="114299"/>
                  <a:pt x="2642699" y="162270"/>
                </a:cubicBezTo>
                <a:cubicBezTo>
                  <a:pt x="3022601" y="207104"/>
                  <a:pt x="3405190" y="217415"/>
                  <a:pt x="3786884" y="240726"/>
                </a:cubicBezTo>
                <a:cubicBezTo>
                  <a:pt x="4248861" y="268974"/>
                  <a:pt x="4709945" y="308877"/>
                  <a:pt x="5169233" y="371641"/>
                </a:cubicBezTo>
                <a:cubicBezTo>
                  <a:pt x="5488133" y="415581"/>
                  <a:pt x="5810174" y="446065"/>
                  <a:pt x="6133559" y="411095"/>
                </a:cubicBezTo>
                <a:cubicBezTo>
                  <a:pt x="6149705" y="409300"/>
                  <a:pt x="6168096" y="403474"/>
                  <a:pt x="6181550" y="409300"/>
                </a:cubicBezTo>
                <a:cubicBezTo>
                  <a:pt x="6338537" y="474760"/>
                  <a:pt x="6509870" y="427683"/>
                  <a:pt x="6672683" y="468929"/>
                </a:cubicBezTo>
                <a:cubicBezTo>
                  <a:pt x="6630972" y="628088"/>
                  <a:pt x="6452010" y="615085"/>
                  <a:pt x="6351093" y="725376"/>
                </a:cubicBezTo>
                <a:cubicBezTo>
                  <a:pt x="6433396" y="747344"/>
                  <a:pt x="6511551" y="769424"/>
                  <a:pt x="6587913" y="790160"/>
                </a:cubicBezTo>
                <a:lnTo>
                  <a:pt x="6800714" y="843548"/>
                </a:lnTo>
                <a:lnTo>
                  <a:pt x="6800714" y="5978760"/>
                </a:lnTo>
                <a:lnTo>
                  <a:pt x="6703227" y="6054553"/>
                </a:lnTo>
                <a:cubicBezTo>
                  <a:pt x="6365852" y="6302538"/>
                  <a:pt x="5981475" y="6473510"/>
                  <a:pt x="5605835" y="6591129"/>
                </a:cubicBezTo>
                <a:lnTo>
                  <a:pt x="5584892" y="6597149"/>
                </a:lnTo>
                <a:lnTo>
                  <a:pt x="2851636" y="6597149"/>
                </a:lnTo>
                <a:lnTo>
                  <a:pt x="2829959" y="6588017"/>
                </a:lnTo>
                <a:cubicBezTo>
                  <a:pt x="2738124" y="6546134"/>
                  <a:pt x="2649318" y="6497882"/>
                  <a:pt x="2557479" y="6458205"/>
                </a:cubicBezTo>
                <a:cubicBezTo>
                  <a:pt x="2388387" y="6385124"/>
                  <a:pt x="2257869" y="6245694"/>
                  <a:pt x="2089224" y="6186961"/>
                </a:cubicBezTo>
                <a:cubicBezTo>
                  <a:pt x="1915644" y="6126436"/>
                  <a:pt x="1767184" y="6015698"/>
                  <a:pt x="1588669" y="5968623"/>
                </a:cubicBezTo>
                <a:cubicBezTo>
                  <a:pt x="1494481" y="5943518"/>
                  <a:pt x="1403430" y="5898238"/>
                  <a:pt x="1418230" y="5768668"/>
                </a:cubicBezTo>
                <a:cubicBezTo>
                  <a:pt x="1422269" y="5731903"/>
                  <a:pt x="1397600" y="5701867"/>
                  <a:pt x="1358578" y="5712627"/>
                </a:cubicBezTo>
                <a:cubicBezTo>
                  <a:pt x="1284125" y="5732801"/>
                  <a:pt x="1250485" y="5679448"/>
                  <a:pt x="1209218" y="5639547"/>
                </a:cubicBezTo>
                <a:cubicBezTo>
                  <a:pt x="1135663" y="5568713"/>
                  <a:pt x="1065693" y="5493393"/>
                  <a:pt x="948628" y="5481735"/>
                </a:cubicBezTo>
                <a:cubicBezTo>
                  <a:pt x="971053" y="5426140"/>
                  <a:pt x="1009178" y="5434211"/>
                  <a:pt x="1044163" y="5445868"/>
                </a:cubicBezTo>
                <a:cubicBezTo>
                  <a:pt x="1136112" y="5476357"/>
                  <a:pt x="1227161" y="5510877"/>
                  <a:pt x="1319108" y="5541363"/>
                </a:cubicBezTo>
                <a:cubicBezTo>
                  <a:pt x="1379209" y="5561091"/>
                  <a:pt x="1438864" y="5588888"/>
                  <a:pt x="1519151" y="5566916"/>
                </a:cubicBezTo>
                <a:cubicBezTo>
                  <a:pt x="1450078" y="5454835"/>
                  <a:pt x="1332563" y="5434660"/>
                  <a:pt x="1237477" y="5400139"/>
                </a:cubicBezTo>
                <a:cubicBezTo>
                  <a:pt x="1118618" y="5356651"/>
                  <a:pt x="1048649" y="5274603"/>
                  <a:pt x="964774" y="5183144"/>
                </a:cubicBezTo>
                <a:cubicBezTo>
                  <a:pt x="1052236" y="5161176"/>
                  <a:pt x="1106508" y="5228428"/>
                  <a:pt x="1175130" y="5224839"/>
                </a:cubicBezTo>
                <a:cubicBezTo>
                  <a:pt x="1178722" y="5213186"/>
                  <a:pt x="1184999" y="5196149"/>
                  <a:pt x="1184101" y="5195697"/>
                </a:cubicBezTo>
                <a:cubicBezTo>
                  <a:pt x="1071972" y="5145485"/>
                  <a:pt x="1019495" y="5051335"/>
                  <a:pt x="1002002" y="4937459"/>
                </a:cubicBezTo>
                <a:cubicBezTo>
                  <a:pt x="993032" y="4878729"/>
                  <a:pt x="952216" y="4860348"/>
                  <a:pt x="911847" y="4833446"/>
                </a:cubicBezTo>
                <a:cubicBezTo>
                  <a:pt x="771011" y="4737953"/>
                  <a:pt x="622102" y="4651424"/>
                  <a:pt x="506383" y="4520064"/>
                </a:cubicBezTo>
                <a:cubicBezTo>
                  <a:pt x="640044" y="4537548"/>
                  <a:pt x="747241" y="4623178"/>
                  <a:pt x="891218" y="4659942"/>
                </a:cubicBezTo>
                <a:cubicBezTo>
                  <a:pt x="776844" y="4515579"/>
                  <a:pt x="628830" y="4442502"/>
                  <a:pt x="493825" y="4355075"/>
                </a:cubicBezTo>
                <a:cubicBezTo>
                  <a:pt x="432376" y="4315174"/>
                  <a:pt x="375417" y="4264063"/>
                  <a:pt x="300958" y="4242544"/>
                </a:cubicBezTo>
                <a:cubicBezTo>
                  <a:pt x="274496" y="4234921"/>
                  <a:pt x="230989" y="4218782"/>
                  <a:pt x="252072" y="4176190"/>
                </a:cubicBezTo>
                <a:cubicBezTo>
                  <a:pt x="270010" y="4140774"/>
                  <a:pt x="305443" y="4151530"/>
                  <a:pt x="337739" y="4161844"/>
                </a:cubicBezTo>
                <a:cubicBezTo>
                  <a:pt x="415332" y="4187401"/>
                  <a:pt x="495619" y="4187846"/>
                  <a:pt x="600574" y="4187401"/>
                </a:cubicBezTo>
                <a:cubicBezTo>
                  <a:pt x="512663" y="4070385"/>
                  <a:pt x="351642" y="4105356"/>
                  <a:pt x="276292" y="3982511"/>
                </a:cubicBezTo>
                <a:cubicBezTo>
                  <a:pt x="370480" y="3960990"/>
                  <a:pt x="443141" y="4005375"/>
                  <a:pt x="519391" y="4013892"/>
                </a:cubicBezTo>
                <a:cubicBezTo>
                  <a:pt x="588462" y="4021515"/>
                  <a:pt x="605506" y="4000893"/>
                  <a:pt x="589360" y="3933194"/>
                </a:cubicBezTo>
                <a:cubicBezTo>
                  <a:pt x="564245" y="3827834"/>
                  <a:pt x="601920" y="3774034"/>
                  <a:pt x="702389" y="3802729"/>
                </a:cubicBezTo>
                <a:cubicBezTo>
                  <a:pt x="795679" y="3829628"/>
                  <a:pt x="805547" y="3790177"/>
                  <a:pt x="780431" y="3730101"/>
                </a:cubicBezTo>
                <a:cubicBezTo>
                  <a:pt x="744548" y="3642677"/>
                  <a:pt x="785363" y="3574977"/>
                  <a:pt x="813172" y="3501451"/>
                </a:cubicBezTo>
                <a:cubicBezTo>
                  <a:pt x="855784" y="3389368"/>
                  <a:pt x="837842" y="3334671"/>
                  <a:pt x="745895" y="3251282"/>
                </a:cubicBezTo>
                <a:cubicBezTo>
                  <a:pt x="694316" y="3204652"/>
                  <a:pt x="638700" y="3165201"/>
                  <a:pt x="563794" y="3124853"/>
                </a:cubicBezTo>
                <a:cubicBezTo>
                  <a:pt x="736475" y="3102883"/>
                  <a:pt x="555274" y="3028909"/>
                  <a:pt x="616272" y="2982730"/>
                </a:cubicBezTo>
                <a:cubicBezTo>
                  <a:pt x="738270" y="2963900"/>
                  <a:pt x="837842" y="3110952"/>
                  <a:pt x="1003797" y="3068810"/>
                </a:cubicBezTo>
                <a:cubicBezTo>
                  <a:pt x="798820" y="2941481"/>
                  <a:pt x="572316" y="2899787"/>
                  <a:pt x="423856" y="2730320"/>
                </a:cubicBezTo>
                <a:cubicBezTo>
                  <a:pt x="457942" y="2691762"/>
                  <a:pt x="492031" y="2727629"/>
                  <a:pt x="521185" y="2713283"/>
                </a:cubicBezTo>
                <a:cubicBezTo>
                  <a:pt x="520287" y="2704316"/>
                  <a:pt x="522532" y="2690864"/>
                  <a:pt x="517148" y="2686832"/>
                </a:cubicBezTo>
                <a:cubicBezTo>
                  <a:pt x="406364" y="2594474"/>
                  <a:pt x="404568" y="2592235"/>
                  <a:pt x="523425" y="2524084"/>
                </a:cubicBezTo>
                <a:cubicBezTo>
                  <a:pt x="565141" y="2500324"/>
                  <a:pt x="561553" y="2479251"/>
                  <a:pt x="539575" y="2449215"/>
                </a:cubicBezTo>
                <a:cubicBezTo>
                  <a:pt x="523874" y="2428142"/>
                  <a:pt x="505037" y="2409312"/>
                  <a:pt x="514008" y="2363133"/>
                </a:cubicBezTo>
                <a:cubicBezTo>
                  <a:pt x="579044" y="2422315"/>
                  <a:pt x="893458" y="2403036"/>
                  <a:pt x="949075" y="2396759"/>
                </a:cubicBezTo>
                <a:cubicBezTo>
                  <a:pt x="1011420" y="2390036"/>
                  <a:pt x="1072869" y="2361341"/>
                  <a:pt x="1138351" y="2377032"/>
                </a:cubicBezTo>
                <a:cubicBezTo>
                  <a:pt x="1190829" y="2389588"/>
                  <a:pt x="1433927" y="2511085"/>
                  <a:pt x="1468467" y="2371654"/>
                </a:cubicBezTo>
                <a:cubicBezTo>
                  <a:pt x="1470262" y="2364928"/>
                  <a:pt x="1568486" y="2380622"/>
                  <a:pt x="1621412" y="2388243"/>
                </a:cubicBezTo>
                <a:cubicBezTo>
                  <a:pt x="1668060" y="2394519"/>
                  <a:pt x="1720538" y="2422315"/>
                  <a:pt x="1751932" y="2366722"/>
                </a:cubicBezTo>
                <a:cubicBezTo>
                  <a:pt x="1770322" y="2333994"/>
                  <a:pt x="1694523" y="2270778"/>
                  <a:pt x="1626795" y="2265398"/>
                </a:cubicBezTo>
                <a:cubicBezTo>
                  <a:pt x="1568037" y="2260466"/>
                  <a:pt x="1506590" y="2253293"/>
                  <a:pt x="1450525" y="2266743"/>
                </a:cubicBezTo>
                <a:cubicBezTo>
                  <a:pt x="1381454" y="2282885"/>
                  <a:pt x="1344226" y="2256881"/>
                  <a:pt x="1324939" y="2200839"/>
                </a:cubicBezTo>
                <a:cubicBezTo>
                  <a:pt x="1303410" y="2138969"/>
                  <a:pt x="1262144" y="2110274"/>
                  <a:pt x="1205184" y="2081581"/>
                </a:cubicBezTo>
                <a:cubicBezTo>
                  <a:pt x="1067035" y="2012092"/>
                  <a:pt x="934276" y="1931840"/>
                  <a:pt x="782674" y="1891489"/>
                </a:cubicBezTo>
                <a:cubicBezTo>
                  <a:pt x="752622" y="1883417"/>
                  <a:pt x="719433" y="1872657"/>
                  <a:pt x="705528" y="1819309"/>
                </a:cubicBezTo>
                <a:cubicBezTo>
                  <a:pt x="1115926" y="1899108"/>
                  <a:pt x="1489995" y="2107138"/>
                  <a:pt x="1913401" y="2095032"/>
                </a:cubicBezTo>
                <a:cubicBezTo>
                  <a:pt x="1797682" y="2029125"/>
                  <a:pt x="1663576" y="2025540"/>
                  <a:pt x="1540231" y="1979361"/>
                </a:cubicBezTo>
                <a:cubicBezTo>
                  <a:pt x="1627693" y="1944840"/>
                  <a:pt x="1709773" y="1980707"/>
                  <a:pt x="1792749" y="2000434"/>
                </a:cubicBezTo>
                <a:cubicBezTo>
                  <a:pt x="1862270" y="2016573"/>
                  <a:pt x="1925064" y="2019264"/>
                  <a:pt x="1932689" y="1922873"/>
                </a:cubicBezTo>
                <a:cubicBezTo>
                  <a:pt x="1929996" y="1916595"/>
                  <a:pt x="1930445" y="1908527"/>
                  <a:pt x="1930894" y="1900905"/>
                </a:cubicBezTo>
                <a:cubicBezTo>
                  <a:pt x="1907568" y="1861003"/>
                  <a:pt x="1871241" y="1840380"/>
                  <a:pt x="1828182" y="1828722"/>
                </a:cubicBezTo>
                <a:cubicBezTo>
                  <a:pt x="1802167" y="1821548"/>
                  <a:pt x="1767631" y="1810787"/>
                  <a:pt x="1768079" y="1782097"/>
                </a:cubicBezTo>
                <a:cubicBezTo>
                  <a:pt x="1769424" y="1675842"/>
                  <a:pt x="1686450" y="1644904"/>
                  <a:pt x="1603470" y="1613970"/>
                </a:cubicBezTo>
                <a:cubicBezTo>
                  <a:pt x="1649669" y="1561068"/>
                  <a:pt x="1685999" y="1600072"/>
                  <a:pt x="1720985" y="1596039"/>
                </a:cubicBezTo>
                <a:cubicBezTo>
                  <a:pt x="1743859" y="1593348"/>
                  <a:pt x="1764492" y="1588417"/>
                  <a:pt x="1764492" y="1561068"/>
                </a:cubicBezTo>
                <a:cubicBezTo>
                  <a:pt x="1764939" y="1538202"/>
                  <a:pt x="1754174" y="1512198"/>
                  <a:pt x="1731750" y="1511752"/>
                </a:cubicBezTo>
                <a:cubicBezTo>
                  <a:pt x="1591362" y="1507715"/>
                  <a:pt x="1513768" y="1360663"/>
                  <a:pt x="1367997" y="1360216"/>
                </a:cubicBezTo>
                <a:cubicBezTo>
                  <a:pt x="1280983" y="1360216"/>
                  <a:pt x="1413298" y="1277273"/>
                  <a:pt x="1339742" y="1242751"/>
                </a:cubicBezTo>
                <a:cubicBezTo>
                  <a:pt x="1323592" y="1235130"/>
                  <a:pt x="1381901" y="1223475"/>
                  <a:pt x="1407917" y="1225267"/>
                </a:cubicBezTo>
                <a:cubicBezTo>
                  <a:pt x="1433481" y="1227060"/>
                  <a:pt x="1456355" y="1249027"/>
                  <a:pt x="1487306" y="1233336"/>
                </a:cubicBezTo>
                <a:cubicBezTo>
                  <a:pt x="1504348" y="1177296"/>
                  <a:pt x="1460394" y="1156672"/>
                  <a:pt x="1424063" y="1140980"/>
                </a:cubicBezTo>
                <a:cubicBezTo>
                  <a:pt x="1340187" y="1104666"/>
                  <a:pt x="1258557" y="1060730"/>
                  <a:pt x="1166610" y="1047726"/>
                </a:cubicBezTo>
                <a:cubicBezTo>
                  <a:pt x="1133868" y="1043243"/>
                  <a:pt x="1213705" y="983167"/>
                  <a:pt x="1229402" y="962096"/>
                </a:cubicBezTo>
                <a:cubicBezTo>
                  <a:pt x="859371" y="740621"/>
                  <a:pt x="414437" y="751828"/>
                  <a:pt x="0" y="572942"/>
                </a:cubicBezTo>
                <a:cubicBezTo>
                  <a:pt x="91500" y="537974"/>
                  <a:pt x="158779" y="563528"/>
                  <a:pt x="221124" y="568908"/>
                </a:cubicBezTo>
                <a:cubicBezTo>
                  <a:pt x="376759" y="582356"/>
                  <a:pt x="530605" y="610154"/>
                  <a:pt x="685792" y="626742"/>
                </a:cubicBezTo>
                <a:cubicBezTo>
                  <a:pt x="762040" y="634812"/>
                  <a:pt x="832907" y="665300"/>
                  <a:pt x="918126" y="616880"/>
                </a:cubicBezTo>
                <a:cubicBezTo>
                  <a:pt x="975090" y="584600"/>
                  <a:pt x="1066142" y="619568"/>
                  <a:pt x="1136112" y="648263"/>
                </a:cubicBezTo>
                <a:cubicBezTo>
                  <a:pt x="1193969" y="672023"/>
                  <a:pt x="1249138" y="678300"/>
                  <a:pt x="1325837" y="648263"/>
                </a:cubicBezTo>
                <a:cubicBezTo>
                  <a:pt x="1256315" y="629882"/>
                  <a:pt x="1202940" y="613742"/>
                  <a:pt x="1148220" y="602531"/>
                </a:cubicBezTo>
                <a:cubicBezTo>
                  <a:pt x="1104714" y="593567"/>
                  <a:pt x="1208324" y="557250"/>
                  <a:pt x="1261247" y="561734"/>
                </a:cubicBezTo>
                <a:cubicBezTo>
                  <a:pt x="1335255" y="568010"/>
                  <a:pt x="1293543" y="544699"/>
                  <a:pt x="1280983" y="512417"/>
                </a:cubicBezTo>
                <a:cubicBezTo>
                  <a:pt x="1267528" y="477896"/>
                  <a:pt x="1307446" y="467137"/>
                  <a:pt x="1332563" y="474309"/>
                </a:cubicBezTo>
                <a:cubicBezTo>
                  <a:pt x="1428995" y="502556"/>
                  <a:pt x="1524979" y="452789"/>
                  <a:pt x="1624554" y="493141"/>
                </a:cubicBezTo>
                <a:cubicBezTo>
                  <a:pt x="1599435" y="393609"/>
                  <a:pt x="1545163" y="350121"/>
                  <a:pt x="1431687" y="336222"/>
                </a:cubicBezTo>
                <a:cubicBezTo>
                  <a:pt x="1389077" y="330844"/>
                  <a:pt x="1344674" y="338913"/>
                  <a:pt x="1307895" y="310218"/>
                </a:cubicBezTo>
                <a:cubicBezTo>
                  <a:pt x="1286812" y="293633"/>
                  <a:pt x="1263041" y="273906"/>
                  <a:pt x="1279638" y="243419"/>
                </a:cubicBezTo>
                <a:cubicBezTo>
                  <a:pt x="1291298" y="221897"/>
                  <a:pt x="1316417" y="221897"/>
                  <a:pt x="1337050" y="229073"/>
                </a:cubicBezTo>
                <a:cubicBezTo>
                  <a:pt x="1429445" y="260904"/>
                  <a:pt x="1525877" y="272561"/>
                  <a:pt x="1622309" y="284219"/>
                </a:cubicBezTo>
                <a:cubicBezTo>
                  <a:pt x="1637113" y="286011"/>
                  <a:pt x="1653705" y="291840"/>
                  <a:pt x="1670302" y="262247"/>
                </a:cubicBezTo>
                <a:cubicBezTo>
                  <a:pt x="1489995" y="214275"/>
                  <a:pt x="1318660" y="146129"/>
                  <a:pt x="1133419" y="119678"/>
                </a:cubicBezTo>
                <a:cubicBezTo>
                  <a:pt x="1136112" y="107125"/>
                  <a:pt x="1138802" y="94573"/>
                  <a:pt x="1141494" y="82020"/>
                </a:cubicBezTo>
                <a:cubicBezTo>
                  <a:pt x="1286364" y="99950"/>
                  <a:pt x="1431240" y="117884"/>
                  <a:pt x="1614236" y="140303"/>
                </a:cubicBezTo>
                <a:cubicBezTo>
                  <a:pt x="1501656" y="69016"/>
                  <a:pt x="1395357" y="92778"/>
                  <a:pt x="1311932" y="29565"/>
                </a:cubicBezTo>
                <a:cubicBezTo>
                  <a:pt x="1327631" y="5579"/>
                  <a:pt x="1346582" y="-475"/>
                  <a:pt x="1366204" y="29"/>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3A10822A-1C2F-4DD5-B07F-E451780655D4}"/>
              </a:ext>
            </a:extLst>
          </p:cNvPr>
          <p:cNvSpPr>
            <a:spLocks noGrp="1"/>
          </p:cNvSpPr>
          <p:nvPr>
            <p:ph type="title"/>
          </p:nvPr>
        </p:nvSpPr>
        <p:spPr>
          <a:xfrm>
            <a:off x="838200" y="365125"/>
            <a:ext cx="5257800" cy="1720524"/>
          </a:xfrm>
        </p:spPr>
        <p:txBody>
          <a:bodyPr vert="horz" lIns="91440" tIns="45720" rIns="91440" bIns="45720" rtlCol="0" anchor="ctr">
            <a:normAutofit/>
          </a:bodyPr>
          <a:lstStyle/>
          <a:p>
            <a:r>
              <a:rPr lang="en-US" sz="2200"/>
              <a:t>POŁOŻENIE                                                                      Włochy położone są  na południu Europy . Po prawej stronie czyli na wschodzie od Italii znajduje  się Grecja.</a:t>
            </a:r>
          </a:p>
        </p:txBody>
      </p:sp>
      <p:sp>
        <p:nvSpPr>
          <p:cNvPr id="3" name="Symbol zastępczy zawartości 2">
            <a:extLst>
              <a:ext uri="{FF2B5EF4-FFF2-40B4-BE49-F238E27FC236}">
                <a16:creationId xmlns:a16="http://schemas.microsoft.com/office/drawing/2014/main" id="{804F5799-3B6E-45A4-AA05-AE196A7EBC11}"/>
              </a:ext>
            </a:extLst>
          </p:cNvPr>
          <p:cNvSpPr>
            <a:spLocks noGrp="1"/>
          </p:cNvSpPr>
          <p:nvPr>
            <p:ph sz="half" idx="1"/>
          </p:nvPr>
        </p:nvSpPr>
        <p:spPr>
          <a:xfrm>
            <a:off x="838201" y="2265037"/>
            <a:ext cx="5234271" cy="3911925"/>
          </a:xfrm>
        </p:spPr>
        <p:txBody>
          <a:bodyPr vert="horz" lIns="91440" tIns="45720" rIns="91440" bIns="45720" rtlCol="0">
            <a:normAutofit/>
          </a:bodyPr>
          <a:lstStyle/>
          <a:p>
            <a:r>
              <a:rPr lang="en-US" sz="2000"/>
              <a:t>Włosi mówią w swoim ojczystym języku , włoskim . Ich mowa jest bardzo charakterystyczna i trudno ją pomylić</a:t>
            </a:r>
          </a:p>
        </p:txBody>
      </p:sp>
      <p:pic>
        <p:nvPicPr>
          <p:cNvPr id="7" name="Obraz 7" descr="Obraz zawierający znak, zielony, ulica&#10;&#10;Opis wygenerowany przy bardzo wysokim poziomie pewności">
            <a:extLst>
              <a:ext uri="{FF2B5EF4-FFF2-40B4-BE49-F238E27FC236}">
                <a16:creationId xmlns:a16="http://schemas.microsoft.com/office/drawing/2014/main" id="{62D09B40-A2AF-4B56-BBEF-517A41C8C7CE}"/>
              </a:ext>
            </a:extLst>
          </p:cNvPr>
          <p:cNvPicPr>
            <a:picLocks noChangeAspect="1"/>
          </p:cNvPicPr>
          <p:nvPr/>
        </p:nvPicPr>
        <p:blipFill>
          <a:blip r:embed="rId2"/>
          <a:stretch>
            <a:fillRect/>
          </a:stretch>
        </p:blipFill>
        <p:spPr>
          <a:xfrm>
            <a:off x="8533823" y="1359673"/>
            <a:ext cx="1543171" cy="2194560"/>
          </a:xfrm>
          <a:prstGeom prst="rect">
            <a:avLst/>
          </a:prstGeom>
        </p:spPr>
      </p:pic>
      <p:pic>
        <p:nvPicPr>
          <p:cNvPr id="5" name="Obraz 5" descr="Obraz zawierający tekst, mapa&#10;&#10;Opis wygenerowany przy bardzo wysokim poziomie pewności">
            <a:extLst>
              <a:ext uri="{FF2B5EF4-FFF2-40B4-BE49-F238E27FC236}">
                <a16:creationId xmlns:a16="http://schemas.microsoft.com/office/drawing/2014/main" id="{1AD8A597-D45D-40E6-B92D-22CC2AB81D88}"/>
              </a:ext>
            </a:extLst>
          </p:cNvPr>
          <p:cNvPicPr>
            <a:picLocks noGrp="1" noChangeAspect="1"/>
          </p:cNvPicPr>
          <p:nvPr>
            <p:ph sz="half" idx="2"/>
          </p:nvPr>
        </p:nvPicPr>
        <p:blipFill>
          <a:blip r:embed="rId3"/>
          <a:stretch>
            <a:fillRect/>
          </a:stretch>
        </p:blipFill>
        <p:spPr>
          <a:xfrm>
            <a:off x="7534655" y="4108036"/>
            <a:ext cx="3541510" cy="1983661"/>
          </a:xfrm>
          <a:prstGeom prst="rect">
            <a:avLst/>
          </a:prstGeom>
        </p:spPr>
      </p:pic>
    </p:spTree>
    <p:extLst>
      <p:ext uri="{BB962C8B-B14F-4D97-AF65-F5344CB8AC3E}">
        <p14:creationId xmlns:p14="http://schemas.microsoft.com/office/powerpoint/2010/main" val="3632204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2" name="Rectangle 11">
            <a:extLst>
              <a:ext uri="{FF2B5EF4-FFF2-40B4-BE49-F238E27FC236}">
                <a16:creationId xmlns:a16="http://schemas.microsoft.com/office/drawing/2014/main" id="{85F55C16-BC21-49EF-A4FF-C3155BB93B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A8AF2AA-E31C-438F-B677-7E324BF4DB54}"/>
              </a:ext>
            </a:extLst>
          </p:cNvPr>
          <p:cNvSpPr>
            <a:spLocks noGrp="1"/>
          </p:cNvSpPr>
          <p:nvPr>
            <p:ph type="title"/>
          </p:nvPr>
        </p:nvSpPr>
        <p:spPr>
          <a:xfrm>
            <a:off x="6513788" y="365125"/>
            <a:ext cx="4840010" cy="1952744"/>
          </a:xfrm>
        </p:spPr>
        <p:txBody>
          <a:bodyPr vert="horz" lIns="91440" tIns="45720" rIns="91440" bIns="45720" rtlCol="0" anchor="ctr">
            <a:normAutofit/>
          </a:bodyPr>
          <a:lstStyle/>
          <a:p>
            <a:r>
              <a:rPr lang="en-US"/>
              <a:t>FLAGA</a:t>
            </a:r>
          </a:p>
        </p:txBody>
      </p:sp>
      <p:sp>
        <p:nvSpPr>
          <p:cNvPr id="14" name="Freeform: Shape 13">
            <a:extLst>
              <a:ext uri="{FF2B5EF4-FFF2-40B4-BE49-F238E27FC236}">
                <a16:creationId xmlns:a16="http://schemas.microsoft.com/office/drawing/2014/main" id="{0C5F069E-AFE6-4825-8945-46F2918A5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6116569" cy="6858000"/>
          </a:xfrm>
          <a:custGeom>
            <a:avLst/>
            <a:gdLst>
              <a:gd name="connsiteX0" fmla="*/ 0 w 6116569"/>
              <a:gd name="connsiteY0" fmla="*/ 0 h 6879321"/>
              <a:gd name="connsiteX1" fmla="*/ 2935851 w 6116569"/>
              <a:gd name="connsiteY1" fmla="*/ 0 h 6879321"/>
              <a:gd name="connsiteX2" fmla="*/ 3238280 w 6116569"/>
              <a:gd name="connsiteY2" fmla="*/ 31980 h 6879321"/>
              <a:gd name="connsiteX3" fmla="*/ 3660541 w 6116569"/>
              <a:gd name="connsiteY3" fmla="*/ 550772 h 6879321"/>
              <a:gd name="connsiteX4" fmla="*/ 3808902 w 6116569"/>
              <a:gd name="connsiteY4" fmla="*/ 589860 h 6879321"/>
              <a:gd name="connsiteX5" fmla="*/ 4413762 w 6116569"/>
              <a:gd name="connsiteY5" fmla="*/ 625393 h 6879321"/>
              <a:gd name="connsiteX6" fmla="*/ 4567830 w 6116569"/>
              <a:gd name="connsiteY6" fmla="*/ 721333 h 6879321"/>
              <a:gd name="connsiteX7" fmla="*/ 4171247 w 6116569"/>
              <a:gd name="connsiteY7" fmla="*/ 792401 h 6879321"/>
              <a:gd name="connsiteX8" fmla="*/ 4376671 w 6116569"/>
              <a:gd name="connsiteY8" fmla="*/ 842148 h 6879321"/>
              <a:gd name="connsiteX9" fmla="*/ 4527887 w 6116569"/>
              <a:gd name="connsiteY9" fmla="*/ 813722 h 6879321"/>
              <a:gd name="connsiteX10" fmla="*/ 4633452 w 6116569"/>
              <a:gd name="connsiteY10" fmla="*/ 799508 h 6879321"/>
              <a:gd name="connsiteX11" fmla="*/ 4947293 w 6116569"/>
              <a:gd name="connsiteY11" fmla="*/ 870576 h 6879321"/>
              <a:gd name="connsiteX12" fmla="*/ 5263988 w 6116569"/>
              <a:gd name="connsiteY12" fmla="*/ 820828 h 6879321"/>
              <a:gd name="connsiteX13" fmla="*/ 5249723 w 6116569"/>
              <a:gd name="connsiteY13" fmla="*/ 895449 h 6879321"/>
              <a:gd name="connsiteX14" fmla="*/ 4744723 w 6116569"/>
              <a:gd name="connsiteY14" fmla="*/ 1197485 h 6879321"/>
              <a:gd name="connsiteX15" fmla="*/ 4767548 w 6116569"/>
              <a:gd name="connsiteY15" fmla="*/ 1346727 h 6879321"/>
              <a:gd name="connsiteX16" fmla="*/ 4539299 w 6116569"/>
              <a:gd name="connsiteY16" fmla="*/ 1421348 h 6879321"/>
              <a:gd name="connsiteX17" fmla="*/ 4607773 w 6116569"/>
              <a:gd name="connsiteY17" fmla="*/ 1485309 h 6879321"/>
              <a:gd name="connsiteX18" fmla="*/ 4579242 w 6116569"/>
              <a:gd name="connsiteY18" fmla="*/ 1535055 h 6879321"/>
              <a:gd name="connsiteX19" fmla="*/ 5278255 w 6116569"/>
              <a:gd name="connsiteY19" fmla="*/ 1609676 h 6879321"/>
              <a:gd name="connsiteX20" fmla="*/ 5771843 w 6116569"/>
              <a:gd name="connsiteY20" fmla="*/ 1630997 h 6879321"/>
              <a:gd name="connsiteX21" fmla="*/ 6105656 w 6116569"/>
              <a:gd name="connsiteY21" fmla="*/ 1748257 h 6879321"/>
              <a:gd name="connsiteX22" fmla="*/ 5691955 w 6116569"/>
              <a:gd name="connsiteY22" fmla="*/ 2167555 h 6879321"/>
              <a:gd name="connsiteX23" fmla="*/ 5475118 w 6116569"/>
              <a:gd name="connsiteY23" fmla="*/ 2348776 h 6879321"/>
              <a:gd name="connsiteX24" fmla="*/ 5826051 w 6116569"/>
              <a:gd name="connsiteY24" fmla="*/ 2291922 h 6879321"/>
              <a:gd name="connsiteX25" fmla="*/ 5552153 w 6116569"/>
              <a:gd name="connsiteY25" fmla="*/ 2597513 h 6879321"/>
              <a:gd name="connsiteX26" fmla="*/ 5603508 w 6116569"/>
              <a:gd name="connsiteY26" fmla="*/ 2647260 h 6879321"/>
              <a:gd name="connsiteX27" fmla="*/ 5700515 w 6116569"/>
              <a:gd name="connsiteY27" fmla="*/ 2679240 h 6879321"/>
              <a:gd name="connsiteX28" fmla="*/ 5246870 w 6116569"/>
              <a:gd name="connsiteY28" fmla="*/ 2888889 h 6879321"/>
              <a:gd name="connsiteX29" fmla="*/ 4836022 w 6116569"/>
              <a:gd name="connsiteY29" fmla="*/ 3169605 h 6879321"/>
              <a:gd name="connsiteX30" fmla="*/ 4736163 w 6116569"/>
              <a:gd name="connsiteY30" fmla="*/ 3233565 h 6879321"/>
              <a:gd name="connsiteX31" fmla="*/ 4853141 w 6116569"/>
              <a:gd name="connsiteY31" fmla="*/ 3233565 h 6879321"/>
              <a:gd name="connsiteX32" fmla="*/ 4944440 w 6116569"/>
              <a:gd name="connsiteY32" fmla="*/ 3226459 h 6879321"/>
              <a:gd name="connsiteX33" fmla="*/ 5109921 w 6116569"/>
              <a:gd name="connsiteY33" fmla="*/ 3283313 h 6879321"/>
              <a:gd name="connsiteX34" fmla="*/ 5694809 w 6116569"/>
              <a:gd name="connsiteY34" fmla="*/ 3141178 h 6879321"/>
              <a:gd name="connsiteX35" fmla="*/ 5566419 w 6116569"/>
              <a:gd name="connsiteY35" fmla="*/ 3301079 h 6879321"/>
              <a:gd name="connsiteX36" fmla="*/ 5415203 w 6116569"/>
              <a:gd name="connsiteY36" fmla="*/ 3397020 h 6879321"/>
              <a:gd name="connsiteX37" fmla="*/ 5612068 w 6116569"/>
              <a:gd name="connsiteY37" fmla="*/ 3432554 h 6879321"/>
              <a:gd name="connsiteX38" fmla="*/ 5206927 w 6116569"/>
              <a:gd name="connsiteY38" fmla="*/ 3599562 h 6879321"/>
              <a:gd name="connsiteX39" fmla="*/ 5301079 w 6116569"/>
              <a:gd name="connsiteY39" fmla="*/ 3723930 h 6879321"/>
              <a:gd name="connsiteX40" fmla="*/ 4507915 w 6116569"/>
              <a:gd name="connsiteY40" fmla="*/ 4306683 h 6879321"/>
              <a:gd name="connsiteX41" fmla="*/ 3982942 w 6116569"/>
              <a:gd name="connsiteY41" fmla="*/ 4587399 h 6879321"/>
              <a:gd name="connsiteX42" fmla="*/ 4185513 w 6116569"/>
              <a:gd name="connsiteY42" fmla="*/ 4541205 h 6879321"/>
              <a:gd name="connsiteX43" fmla="*/ 5212633 w 6116569"/>
              <a:gd name="connsiteY43" fmla="*/ 4455924 h 6879321"/>
              <a:gd name="connsiteX44" fmla="*/ 5312492 w 6116569"/>
              <a:gd name="connsiteY44" fmla="*/ 4473691 h 6879321"/>
              <a:gd name="connsiteX45" fmla="*/ 4596361 w 6116569"/>
              <a:gd name="connsiteY45" fmla="*/ 4818368 h 6879321"/>
              <a:gd name="connsiteX46" fmla="*/ 4873113 w 6116569"/>
              <a:gd name="connsiteY46" fmla="*/ 4885882 h 6879321"/>
              <a:gd name="connsiteX47" fmla="*/ 4935881 w 6116569"/>
              <a:gd name="connsiteY47" fmla="*/ 4914309 h 6879321"/>
              <a:gd name="connsiteX48" fmla="*/ 4873113 w 6116569"/>
              <a:gd name="connsiteY48" fmla="*/ 5003143 h 6879321"/>
              <a:gd name="connsiteX49" fmla="*/ 4721898 w 6116569"/>
              <a:gd name="connsiteY49" fmla="*/ 5095530 h 6879321"/>
              <a:gd name="connsiteX50" fmla="*/ 5132745 w 6116569"/>
              <a:gd name="connsiteY50" fmla="*/ 4949842 h 6879321"/>
              <a:gd name="connsiteX51" fmla="*/ 5101362 w 6116569"/>
              <a:gd name="connsiteY51" fmla="*/ 5081317 h 6879321"/>
              <a:gd name="connsiteX52" fmla="*/ 5138452 w 6116569"/>
              <a:gd name="connsiteY52" fmla="*/ 5198578 h 6879321"/>
              <a:gd name="connsiteX53" fmla="*/ 4904497 w 6116569"/>
              <a:gd name="connsiteY53" fmla="*/ 5362033 h 6879321"/>
              <a:gd name="connsiteX54" fmla="*/ 4579242 w 6116569"/>
              <a:gd name="connsiteY54" fmla="*/ 5674729 h 6879321"/>
              <a:gd name="connsiteX55" fmla="*/ 4253988 w 6116569"/>
              <a:gd name="connsiteY55" fmla="*/ 5884379 h 6879321"/>
              <a:gd name="connsiteX56" fmla="*/ 3985795 w 6116569"/>
              <a:gd name="connsiteY56" fmla="*/ 6069153 h 6879321"/>
              <a:gd name="connsiteX57" fmla="*/ 4231163 w 6116569"/>
              <a:gd name="connsiteY57" fmla="*/ 6030066 h 6879321"/>
              <a:gd name="connsiteX58" fmla="*/ 3814609 w 6116569"/>
              <a:gd name="connsiteY58" fmla="*/ 6317889 h 6879321"/>
              <a:gd name="connsiteX59" fmla="*/ 3751840 w 6116569"/>
              <a:gd name="connsiteY59" fmla="*/ 6339209 h 6879321"/>
              <a:gd name="connsiteX60" fmla="*/ 3089919 w 6116569"/>
              <a:gd name="connsiteY60" fmla="*/ 6563071 h 6879321"/>
              <a:gd name="connsiteX61" fmla="*/ 2961529 w 6116569"/>
              <a:gd name="connsiteY61" fmla="*/ 6662566 h 6879321"/>
              <a:gd name="connsiteX62" fmla="*/ 3107038 w 6116569"/>
              <a:gd name="connsiteY62" fmla="*/ 6673226 h 6879321"/>
              <a:gd name="connsiteX63" fmla="*/ 3594919 w 6116569"/>
              <a:gd name="connsiteY63" fmla="*/ 6591499 h 6879321"/>
              <a:gd name="connsiteX64" fmla="*/ 3261106 w 6116569"/>
              <a:gd name="connsiteY64" fmla="*/ 6726527 h 6879321"/>
              <a:gd name="connsiteX65" fmla="*/ 3620597 w 6116569"/>
              <a:gd name="connsiteY65" fmla="*/ 6740740 h 6879321"/>
              <a:gd name="connsiteX66" fmla="*/ 3703337 w 6116569"/>
              <a:gd name="connsiteY66" fmla="*/ 6826020 h 6879321"/>
              <a:gd name="connsiteX67" fmla="*/ 3689072 w 6116569"/>
              <a:gd name="connsiteY67" fmla="*/ 6879321 h 6879321"/>
              <a:gd name="connsiteX68" fmla="*/ 0 w 6116569"/>
              <a:gd name="connsiteY68" fmla="*/ 6879321 h 687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Obraz 5" descr="Obraz zawierający rysunek, stół&#10;&#10;Opis wygenerowany przy bardzo wysokim poziomie pewności">
            <a:extLst>
              <a:ext uri="{FF2B5EF4-FFF2-40B4-BE49-F238E27FC236}">
                <a16:creationId xmlns:a16="http://schemas.microsoft.com/office/drawing/2014/main" id="{838F201F-D590-4A99-B34F-059978B9F5AE}"/>
              </a:ext>
            </a:extLst>
          </p:cNvPr>
          <p:cNvPicPr>
            <a:picLocks noGrp="1" noChangeAspect="1"/>
          </p:cNvPicPr>
          <p:nvPr>
            <p:ph sz="half" idx="2"/>
          </p:nvPr>
        </p:nvPicPr>
        <p:blipFill>
          <a:blip r:embed="rId2"/>
          <a:stretch>
            <a:fillRect/>
          </a:stretch>
        </p:blipFill>
        <p:spPr>
          <a:xfrm>
            <a:off x="601134" y="2450641"/>
            <a:ext cx="3195204" cy="2130136"/>
          </a:xfrm>
          <a:prstGeom prst="rect">
            <a:avLst/>
          </a:prstGeom>
        </p:spPr>
      </p:pic>
      <p:sp>
        <p:nvSpPr>
          <p:cNvPr id="3" name="Symbol zastępczy zawartości 2">
            <a:extLst>
              <a:ext uri="{FF2B5EF4-FFF2-40B4-BE49-F238E27FC236}">
                <a16:creationId xmlns:a16="http://schemas.microsoft.com/office/drawing/2014/main" id="{50213389-FA6E-4EB3-AED0-6BC2FDE26D68}"/>
              </a:ext>
            </a:extLst>
          </p:cNvPr>
          <p:cNvSpPr>
            <a:spLocks noGrp="1"/>
          </p:cNvSpPr>
          <p:nvPr>
            <p:ph sz="half" idx="1"/>
          </p:nvPr>
        </p:nvSpPr>
        <p:spPr>
          <a:xfrm>
            <a:off x="6513788" y="2497257"/>
            <a:ext cx="4840010" cy="3679705"/>
          </a:xfrm>
        </p:spPr>
        <p:txBody>
          <a:bodyPr vert="horz" lIns="91440" tIns="45720" rIns="91440" bIns="45720" rtlCol="0" anchor="t">
            <a:normAutofit/>
          </a:bodyPr>
          <a:lstStyle/>
          <a:p>
            <a:pPr>
              <a:lnSpc>
                <a:spcPct val="90000"/>
              </a:lnSpc>
            </a:pPr>
            <a:r>
              <a:rPr lang="en-US" sz="1700"/>
              <a:t>Trójkolorowe pasy nawiązują do </a:t>
            </a:r>
            <a:r>
              <a:rPr lang="en-US" sz="1700" dirty="0">
                <a:hlinkClick r:id="rId3"/>
              </a:rPr>
              <a:t>rewolucji francuskiej</a:t>
            </a:r>
            <a:r>
              <a:rPr lang="en-US" sz="1700"/>
              <a:t>, podkreślając znaczenie </a:t>
            </a:r>
            <a:r>
              <a:rPr lang="en-US" sz="1700" i="1"/>
              <a:t>trzeciego stanu</a:t>
            </a:r>
            <a:r>
              <a:rPr lang="en-US" sz="1700"/>
              <a:t> w rządzeniu państwem. Potocznie uważa się także, że kolory symbolizują: zielony – wolność, nadzieja i krajobraz śródziemnomorski, biały – wiara katolicka i ośnieżone szczyty Alp, czerwony – męstwo i krew tych, którzy walczyli o zjednoczenie Włoch</a:t>
            </a:r>
            <a:r>
              <a:rPr lang="en-US" sz="1700" baseline="30000" dirty="0">
                <a:hlinkClick r:id="rId4"/>
              </a:rPr>
              <a:t>[1]</a:t>
            </a:r>
            <a:r>
              <a:rPr lang="en-US" sz="1700"/>
              <a:t>. Taki sam zestaw kolorów mają flagi państwowe: </a:t>
            </a:r>
            <a:r>
              <a:rPr lang="en-US" sz="1700" dirty="0">
                <a:hlinkClick r:id="rId5"/>
              </a:rPr>
              <a:t>Meksyku</a:t>
            </a:r>
            <a:r>
              <a:rPr lang="en-US" sz="1700"/>
              <a:t>, </a:t>
            </a:r>
            <a:r>
              <a:rPr lang="en-US" sz="1700" dirty="0">
                <a:hlinkClick r:id="rId6"/>
              </a:rPr>
              <a:t>Bułgarii</a:t>
            </a:r>
            <a:r>
              <a:rPr lang="en-US" sz="1700"/>
              <a:t>, </a:t>
            </a:r>
            <a:r>
              <a:rPr lang="en-US" sz="1700" dirty="0">
                <a:hlinkClick r:id="rId7"/>
              </a:rPr>
              <a:t>Węgier</a:t>
            </a:r>
            <a:r>
              <a:rPr lang="en-US" sz="1700"/>
              <a:t>, </a:t>
            </a:r>
            <a:r>
              <a:rPr lang="en-US" sz="1700" dirty="0">
                <a:hlinkClick r:id="rId8"/>
              </a:rPr>
              <a:t>Ira</a:t>
            </a:r>
            <a:r>
              <a:rPr lang="en-US" sz="1700"/>
              <a:t>nu</a:t>
            </a:r>
          </a:p>
        </p:txBody>
      </p:sp>
    </p:spTree>
    <p:extLst>
      <p:ext uri="{BB962C8B-B14F-4D97-AF65-F5344CB8AC3E}">
        <p14:creationId xmlns:p14="http://schemas.microsoft.com/office/powerpoint/2010/main" val="326887117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2" name="Rectangle 11">
            <a:extLst>
              <a:ext uri="{FF2B5EF4-FFF2-40B4-BE49-F238E27FC236}">
                <a16:creationId xmlns:a16="http://schemas.microsoft.com/office/drawing/2014/main" id="{9720C8A5-6B45-4E4F-BA80-8A14A9F5B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89ECBDA-51E6-4484-8F25-E777102F7D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15">
            <a:extLst>
              <a:ext uri="{FF2B5EF4-FFF2-40B4-BE49-F238E27FC236}">
                <a16:creationId xmlns:a16="http://schemas.microsoft.com/office/drawing/2014/main" id="{EA2AEA56-4902-4CC1-A43B-1AC27C88C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6749" y="720952"/>
            <a:ext cx="6959544" cy="5545704"/>
          </a:xfrm>
          <a:custGeom>
            <a:avLst/>
            <a:gdLst>
              <a:gd name="connsiteX0" fmla="*/ 839883 w 5283866"/>
              <a:gd name="connsiteY0" fmla="*/ 18 h 4210442"/>
              <a:gd name="connsiteX1" fmla="*/ 875727 w 5283866"/>
              <a:gd name="connsiteY1" fmla="*/ 6050 h 4210442"/>
              <a:gd name="connsiteX2" fmla="*/ 1624617 w 5283866"/>
              <a:gd name="connsiteY2" fmla="*/ 99799 h 4210442"/>
              <a:gd name="connsiteX3" fmla="*/ 2328012 w 5283866"/>
              <a:gd name="connsiteY3" fmla="*/ 148051 h 4210442"/>
              <a:gd name="connsiteX4" fmla="*/ 3177820 w 5283866"/>
              <a:gd name="connsiteY4" fmla="*/ 228566 h 4210442"/>
              <a:gd name="connsiteX5" fmla="*/ 3770646 w 5283866"/>
              <a:gd name="connsiteY5" fmla="*/ 252831 h 4210442"/>
              <a:gd name="connsiteX6" fmla="*/ 3800149 w 5283866"/>
              <a:gd name="connsiteY6" fmla="*/ 251727 h 4210442"/>
              <a:gd name="connsiteX7" fmla="*/ 4102076 w 5283866"/>
              <a:gd name="connsiteY7" fmla="*/ 288400 h 4210442"/>
              <a:gd name="connsiteX8" fmla="*/ 3904377 w 5283866"/>
              <a:gd name="connsiteY8" fmla="*/ 446120 h 4210442"/>
              <a:gd name="connsiteX9" fmla="*/ 4188933 w 5283866"/>
              <a:gd name="connsiteY9" fmla="*/ 520843 h 4210442"/>
              <a:gd name="connsiteX10" fmla="*/ 4465492 w 5283866"/>
              <a:gd name="connsiteY10" fmla="*/ 626449 h 4210442"/>
              <a:gd name="connsiteX11" fmla="*/ 4517606 w 5283866"/>
              <a:gd name="connsiteY11" fmla="*/ 670015 h 4210442"/>
              <a:gd name="connsiteX12" fmla="*/ 4948576 w 5283866"/>
              <a:gd name="connsiteY12" fmla="*/ 954847 h 4210442"/>
              <a:gd name="connsiteX13" fmla="*/ 4866132 w 5283866"/>
              <a:gd name="connsiteY13" fmla="*/ 1015233 h 4210442"/>
              <a:gd name="connsiteX14" fmla="*/ 5019164 w 5283866"/>
              <a:gd name="connsiteY14" fmla="*/ 1087474 h 4210442"/>
              <a:gd name="connsiteX15" fmla="*/ 5053630 w 5283866"/>
              <a:gd name="connsiteY15" fmla="*/ 1117806 h 4210442"/>
              <a:gd name="connsiteX16" fmla="*/ 5024404 w 5283866"/>
              <a:gd name="connsiteY16" fmla="*/ 1154202 h 4210442"/>
              <a:gd name="connsiteX17" fmla="*/ 4960984 w 5283866"/>
              <a:gd name="connsiteY17" fmla="*/ 1179569 h 4210442"/>
              <a:gd name="connsiteX18" fmla="*/ 4876887 w 5283866"/>
              <a:gd name="connsiteY18" fmla="*/ 1243814 h 4210442"/>
              <a:gd name="connsiteX19" fmla="*/ 4880195 w 5283866"/>
              <a:gd name="connsiteY19" fmla="*/ 1293998 h 4210442"/>
              <a:gd name="connsiteX20" fmla="*/ 4930104 w 5283866"/>
              <a:gd name="connsiteY20" fmla="*/ 1384991 h 4210442"/>
              <a:gd name="connsiteX21" fmla="*/ 4855103 w 5283866"/>
              <a:gd name="connsiteY21" fmla="*/ 1480119 h 4210442"/>
              <a:gd name="connsiteX22" fmla="*/ 4816500 w 5283866"/>
              <a:gd name="connsiteY22" fmla="*/ 1508242 h 4210442"/>
              <a:gd name="connsiteX23" fmla="*/ 4890949 w 5283866"/>
              <a:gd name="connsiteY23" fmla="*/ 1517893 h 4210442"/>
              <a:gd name="connsiteX24" fmla="*/ 4916868 w 5283866"/>
              <a:gd name="connsiteY24" fmla="*/ 1557599 h 4210442"/>
              <a:gd name="connsiteX25" fmla="*/ 4928448 w 5283866"/>
              <a:gd name="connsiteY25" fmla="*/ 1577453 h 4210442"/>
              <a:gd name="connsiteX26" fmla="*/ 4998760 w 5283866"/>
              <a:gd name="connsiteY26" fmla="*/ 1701809 h 4210442"/>
              <a:gd name="connsiteX27" fmla="*/ 4986903 w 5283866"/>
              <a:gd name="connsiteY27" fmla="*/ 1736550 h 4210442"/>
              <a:gd name="connsiteX28" fmla="*/ 4869716 w 5283866"/>
              <a:gd name="connsiteY28" fmla="*/ 1904472 h 4210442"/>
              <a:gd name="connsiteX29" fmla="*/ 4994348 w 5283866"/>
              <a:gd name="connsiteY29" fmla="*/ 1951346 h 4210442"/>
              <a:gd name="connsiteX30" fmla="*/ 5001792 w 5283866"/>
              <a:gd name="connsiteY30" fmla="*/ 2030756 h 4210442"/>
              <a:gd name="connsiteX31" fmla="*/ 5065212 w 5283866"/>
              <a:gd name="connsiteY31" fmla="*/ 2119543 h 4210442"/>
              <a:gd name="connsiteX32" fmla="*/ 5204732 w 5283866"/>
              <a:gd name="connsiteY32" fmla="*/ 2244450 h 4210442"/>
              <a:gd name="connsiteX33" fmla="*/ 5283866 w 5283866"/>
              <a:gd name="connsiteY33" fmla="*/ 2328272 h 4210442"/>
              <a:gd name="connsiteX34" fmla="*/ 5147380 w 5283866"/>
              <a:gd name="connsiteY34" fmla="*/ 2350606 h 4210442"/>
              <a:gd name="connsiteX35" fmla="*/ 5126148 w 5283866"/>
              <a:gd name="connsiteY35" fmla="*/ 2363566 h 4210442"/>
              <a:gd name="connsiteX36" fmla="*/ 5142417 w 5283866"/>
              <a:gd name="connsiteY36" fmla="*/ 2407682 h 4210442"/>
              <a:gd name="connsiteX37" fmla="*/ 5164200 w 5283866"/>
              <a:gd name="connsiteY37" fmla="*/ 2451526 h 4210442"/>
              <a:gd name="connsiteX38" fmla="*/ 5149034 w 5283866"/>
              <a:gd name="connsiteY38" fmla="*/ 2485992 h 4210442"/>
              <a:gd name="connsiteX39" fmla="*/ 5042601 w 5283866"/>
              <a:gd name="connsiteY39" fmla="*/ 2635164 h 4210442"/>
              <a:gd name="connsiteX40" fmla="*/ 4955194 w 5283866"/>
              <a:gd name="connsiteY40" fmla="*/ 2694445 h 4210442"/>
              <a:gd name="connsiteX41" fmla="*/ 4756116 w 5283866"/>
              <a:gd name="connsiteY41" fmla="*/ 2963836 h 4210442"/>
              <a:gd name="connsiteX42" fmla="*/ 4693523 w 5283866"/>
              <a:gd name="connsiteY42" fmla="*/ 3051244 h 4210442"/>
              <a:gd name="connsiteX43" fmla="*/ 4739848 w 5283866"/>
              <a:gd name="connsiteY43" fmla="*/ 3082125 h 4210442"/>
              <a:gd name="connsiteX44" fmla="*/ 4651060 w 5283866"/>
              <a:gd name="connsiteY44" fmla="*/ 3173670 h 4210442"/>
              <a:gd name="connsiteX45" fmla="*/ 4546556 w 5283866"/>
              <a:gd name="connsiteY45" fmla="*/ 3275413 h 4210442"/>
              <a:gd name="connsiteX46" fmla="*/ 4519261 w 5283866"/>
              <a:gd name="connsiteY46" fmla="*/ 3302437 h 4210442"/>
              <a:gd name="connsiteX47" fmla="*/ 2364961 w 5283866"/>
              <a:gd name="connsiteY47" fmla="*/ 4209597 h 4210442"/>
              <a:gd name="connsiteX48" fmla="*/ 1796951 w 5283866"/>
              <a:gd name="connsiteY48" fmla="*/ 4075867 h 4210442"/>
              <a:gd name="connsiteX49" fmla="*/ 1572227 w 5283866"/>
              <a:gd name="connsiteY49" fmla="*/ 3971917 h 4210442"/>
              <a:gd name="connsiteX50" fmla="*/ 1284364 w 5283866"/>
              <a:gd name="connsiteY50" fmla="*/ 3805097 h 4210442"/>
              <a:gd name="connsiteX51" fmla="*/ 976645 w 5283866"/>
              <a:gd name="connsiteY51" fmla="*/ 3670815 h 4210442"/>
              <a:gd name="connsiteX52" fmla="*/ 871866 w 5283866"/>
              <a:gd name="connsiteY52" fmla="*/ 3547839 h 4210442"/>
              <a:gd name="connsiteX53" fmla="*/ 835195 w 5283866"/>
              <a:gd name="connsiteY53" fmla="*/ 3513373 h 4210442"/>
              <a:gd name="connsiteX54" fmla="*/ 743375 w 5283866"/>
              <a:gd name="connsiteY54" fmla="*/ 3468427 h 4210442"/>
              <a:gd name="connsiteX55" fmla="*/ 583175 w 5283866"/>
              <a:gd name="connsiteY55" fmla="*/ 3371370 h 4210442"/>
              <a:gd name="connsiteX56" fmla="*/ 641906 w 5283866"/>
              <a:gd name="connsiteY56" fmla="*/ 3349311 h 4210442"/>
              <a:gd name="connsiteX57" fmla="*/ 810930 w 5283866"/>
              <a:gd name="connsiteY57" fmla="*/ 3408042 h 4210442"/>
              <a:gd name="connsiteX58" fmla="*/ 933908 w 5283866"/>
              <a:gd name="connsiteY58" fmla="*/ 3423758 h 4210442"/>
              <a:gd name="connsiteX59" fmla="*/ 760747 w 5283866"/>
              <a:gd name="connsiteY59" fmla="*/ 3321187 h 4210442"/>
              <a:gd name="connsiteX60" fmla="*/ 593101 w 5283866"/>
              <a:gd name="connsiteY60" fmla="*/ 3187731 h 4210442"/>
              <a:gd name="connsiteX61" fmla="*/ 722419 w 5283866"/>
              <a:gd name="connsiteY61" fmla="*/ 3213374 h 4210442"/>
              <a:gd name="connsiteX62" fmla="*/ 727934 w 5283866"/>
              <a:gd name="connsiteY62" fmla="*/ 3195451 h 4210442"/>
              <a:gd name="connsiteX63" fmla="*/ 615987 w 5283866"/>
              <a:gd name="connsiteY63" fmla="*/ 3036630 h 4210442"/>
              <a:gd name="connsiteX64" fmla="*/ 560564 w 5283866"/>
              <a:gd name="connsiteY64" fmla="*/ 2972660 h 4210442"/>
              <a:gd name="connsiteX65" fmla="*/ 311302 w 5283866"/>
              <a:gd name="connsiteY65" fmla="*/ 2779924 h 4210442"/>
              <a:gd name="connsiteX66" fmla="*/ 547882 w 5283866"/>
              <a:gd name="connsiteY66" fmla="*/ 2865952 h 4210442"/>
              <a:gd name="connsiteX67" fmla="*/ 303582 w 5283866"/>
              <a:gd name="connsiteY67" fmla="*/ 2678453 h 4210442"/>
              <a:gd name="connsiteX68" fmla="*/ 185016 w 5283866"/>
              <a:gd name="connsiteY68" fmla="*/ 2609244 h 4210442"/>
              <a:gd name="connsiteX69" fmla="*/ 154963 w 5283866"/>
              <a:gd name="connsiteY69" fmla="*/ 2568435 h 4210442"/>
              <a:gd name="connsiteX70" fmla="*/ 207627 w 5283866"/>
              <a:gd name="connsiteY70" fmla="*/ 2559612 h 4210442"/>
              <a:gd name="connsiteX71" fmla="*/ 369207 w 5283866"/>
              <a:gd name="connsiteY71" fmla="*/ 2575330 h 4210442"/>
              <a:gd name="connsiteX72" fmla="*/ 169852 w 5283866"/>
              <a:gd name="connsiteY72" fmla="*/ 2449319 h 4210442"/>
              <a:gd name="connsiteX73" fmla="*/ 319299 w 5283866"/>
              <a:gd name="connsiteY73" fmla="*/ 2468619 h 4210442"/>
              <a:gd name="connsiteX74" fmla="*/ 362313 w 5283866"/>
              <a:gd name="connsiteY74" fmla="*/ 2418988 h 4210442"/>
              <a:gd name="connsiteX75" fmla="*/ 431798 w 5283866"/>
              <a:gd name="connsiteY75" fmla="*/ 2338750 h 4210442"/>
              <a:gd name="connsiteX76" fmla="*/ 479775 w 5283866"/>
              <a:gd name="connsiteY76" fmla="*/ 2294082 h 4210442"/>
              <a:gd name="connsiteX77" fmla="*/ 499903 w 5283866"/>
              <a:gd name="connsiteY77" fmla="*/ 2153458 h 4210442"/>
              <a:gd name="connsiteX78" fmla="*/ 458544 w 5283866"/>
              <a:gd name="connsiteY78" fmla="*/ 1999599 h 4210442"/>
              <a:gd name="connsiteX79" fmla="*/ 346596 w 5283866"/>
              <a:gd name="connsiteY79" fmla="*/ 1921843 h 4210442"/>
              <a:gd name="connsiteX80" fmla="*/ 378857 w 5283866"/>
              <a:gd name="connsiteY80" fmla="*/ 1834435 h 4210442"/>
              <a:gd name="connsiteX81" fmla="*/ 617091 w 5283866"/>
              <a:gd name="connsiteY81" fmla="*/ 1887376 h 4210442"/>
              <a:gd name="connsiteX82" fmla="*/ 260568 w 5283866"/>
              <a:gd name="connsiteY82" fmla="*/ 1679198 h 4210442"/>
              <a:gd name="connsiteX83" fmla="*/ 320402 w 5283866"/>
              <a:gd name="connsiteY83" fmla="*/ 1668720 h 4210442"/>
              <a:gd name="connsiteX84" fmla="*/ 317920 w 5283866"/>
              <a:gd name="connsiteY84" fmla="*/ 1652452 h 4210442"/>
              <a:gd name="connsiteX85" fmla="*/ 321779 w 5283866"/>
              <a:gd name="connsiteY85" fmla="*/ 1552359 h 4210442"/>
              <a:gd name="connsiteX86" fmla="*/ 331707 w 5283866"/>
              <a:gd name="connsiteY86" fmla="*/ 1506313 h 4210442"/>
              <a:gd name="connsiteX87" fmla="*/ 315990 w 5283866"/>
              <a:gd name="connsiteY87" fmla="*/ 1453371 h 4210442"/>
              <a:gd name="connsiteX88" fmla="*/ 583450 w 5283866"/>
              <a:gd name="connsiteY88" fmla="*/ 1474052 h 4210442"/>
              <a:gd name="connsiteX89" fmla="*/ 699809 w 5283866"/>
              <a:gd name="connsiteY89" fmla="*/ 1461919 h 4210442"/>
              <a:gd name="connsiteX90" fmla="*/ 902750 w 5283866"/>
              <a:gd name="connsiteY90" fmla="*/ 1458612 h 4210442"/>
              <a:gd name="connsiteX91" fmla="*/ 996774 w 5283866"/>
              <a:gd name="connsiteY91" fmla="*/ 1468814 h 4210442"/>
              <a:gd name="connsiteX92" fmla="*/ 1077012 w 5283866"/>
              <a:gd name="connsiteY92" fmla="*/ 1455578 h 4210442"/>
              <a:gd name="connsiteX93" fmla="*/ 1000083 w 5283866"/>
              <a:gd name="connsiteY93" fmla="*/ 1393262 h 4210442"/>
              <a:gd name="connsiteX94" fmla="*/ 891720 w 5283866"/>
              <a:gd name="connsiteY94" fmla="*/ 1394089 h 4210442"/>
              <a:gd name="connsiteX95" fmla="*/ 814515 w 5283866"/>
              <a:gd name="connsiteY95" fmla="*/ 1353557 h 4210442"/>
              <a:gd name="connsiteX96" fmla="*/ 740895 w 5283866"/>
              <a:gd name="connsiteY96" fmla="*/ 1280211 h 4210442"/>
              <a:gd name="connsiteX97" fmla="*/ 481154 w 5283866"/>
              <a:gd name="connsiteY97" fmla="*/ 1163301 h 4210442"/>
              <a:gd name="connsiteX98" fmla="*/ 433728 w 5283866"/>
              <a:gd name="connsiteY98" fmla="*/ 1118909 h 4210442"/>
              <a:gd name="connsiteX99" fmla="*/ 1176276 w 5283866"/>
              <a:gd name="connsiteY99" fmla="*/ 1288484 h 4210442"/>
              <a:gd name="connsiteX100" fmla="*/ 946867 w 5283866"/>
              <a:gd name="connsiteY100" fmla="*/ 1217344 h 4210442"/>
              <a:gd name="connsiteX101" fmla="*/ 1102104 w 5283866"/>
              <a:gd name="connsiteY101" fmla="*/ 1230304 h 4210442"/>
              <a:gd name="connsiteX102" fmla="*/ 1188133 w 5283866"/>
              <a:gd name="connsiteY102" fmla="*/ 1182603 h 4210442"/>
              <a:gd name="connsiteX103" fmla="*/ 1187030 w 5283866"/>
              <a:gd name="connsiteY103" fmla="*/ 1169092 h 4210442"/>
              <a:gd name="connsiteX104" fmla="*/ 1123887 w 5283866"/>
              <a:gd name="connsiteY104" fmla="*/ 1124698 h 4210442"/>
              <a:gd name="connsiteX105" fmla="*/ 1086938 w 5283866"/>
              <a:gd name="connsiteY105" fmla="*/ 1096023 h 4210442"/>
              <a:gd name="connsiteX106" fmla="*/ 985744 w 5283866"/>
              <a:gd name="connsiteY106" fmla="*/ 992622 h 4210442"/>
              <a:gd name="connsiteX107" fmla="*/ 1057987 w 5283866"/>
              <a:gd name="connsiteY107" fmla="*/ 981594 h 4210442"/>
              <a:gd name="connsiteX108" fmla="*/ 1084733 w 5283866"/>
              <a:gd name="connsiteY108" fmla="*/ 960086 h 4210442"/>
              <a:gd name="connsiteX109" fmla="*/ 1064605 w 5283866"/>
              <a:gd name="connsiteY109" fmla="*/ 929756 h 4210442"/>
              <a:gd name="connsiteX110" fmla="*/ 840985 w 5283866"/>
              <a:gd name="connsiteY110" fmla="*/ 836558 h 4210442"/>
              <a:gd name="connsiteX111" fmla="*/ 823615 w 5283866"/>
              <a:gd name="connsiteY111" fmla="*/ 764315 h 4210442"/>
              <a:gd name="connsiteX112" fmla="*/ 865526 w 5283866"/>
              <a:gd name="connsiteY112" fmla="*/ 753562 h 4210442"/>
              <a:gd name="connsiteX113" fmla="*/ 914331 w 5283866"/>
              <a:gd name="connsiteY113" fmla="*/ 758525 h 4210442"/>
              <a:gd name="connsiteX114" fmla="*/ 875452 w 5283866"/>
              <a:gd name="connsiteY114" fmla="*/ 701724 h 4210442"/>
              <a:gd name="connsiteX115" fmla="*/ 717181 w 5283866"/>
              <a:gd name="connsiteY115" fmla="*/ 644371 h 4210442"/>
              <a:gd name="connsiteX116" fmla="*/ 755783 w 5283866"/>
              <a:gd name="connsiteY116" fmla="*/ 591707 h 4210442"/>
              <a:gd name="connsiteX117" fmla="*/ 0 w 5283866"/>
              <a:gd name="connsiteY117" fmla="*/ 352370 h 4210442"/>
              <a:gd name="connsiteX118" fmla="*/ 135937 w 5283866"/>
              <a:gd name="connsiteY118" fmla="*/ 349889 h 4210442"/>
              <a:gd name="connsiteX119" fmla="*/ 421595 w 5283866"/>
              <a:gd name="connsiteY119" fmla="*/ 385458 h 4210442"/>
              <a:gd name="connsiteX120" fmla="*/ 564424 w 5283866"/>
              <a:gd name="connsiteY120" fmla="*/ 379393 h 4210442"/>
              <a:gd name="connsiteX121" fmla="*/ 698432 w 5283866"/>
              <a:gd name="connsiteY121" fmla="*/ 398694 h 4210442"/>
              <a:gd name="connsiteX122" fmla="*/ 815067 w 5283866"/>
              <a:gd name="connsiteY122" fmla="*/ 398694 h 4210442"/>
              <a:gd name="connsiteX123" fmla="*/ 705876 w 5283866"/>
              <a:gd name="connsiteY123" fmla="*/ 370568 h 4210442"/>
              <a:gd name="connsiteX124" fmla="*/ 775360 w 5283866"/>
              <a:gd name="connsiteY124" fmla="*/ 345477 h 4210442"/>
              <a:gd name="connsiteX125" fmla="*/ 787493 w 5283866"/>
              <a:gd name="connsiteY125" fmla="*/ 315146 h 4210442"/>
              <a:gd name="connsiteX126" fmla="*/ 819202 w 5283866"/>
              <a:gd name="connsiteY126" fmla="*/ 291709 h 4210442"/>
              <a:gd name="connsiteX127" fmla="*/ 998705 w 5283866"/>
              <a:gd name="connsiteY127" fmla="*/ 303291 h 4210442"/>
              <a:gd name="connsiteX128" fmla="*/ 880139 w 5283866"/>
              <a:gd name="connsiteY128" fmla="*/ 206783 h 4210442"/>
              <a:gd name="connsiteX129" fmla="*/ 804037 w 5283866"/>
              <a:gd name="connsiteY129" fmla="*/ 190790 h 4210442"/>
              <a:gd name="connsiteX130" fmla="*/ 786666 w 5283866"/>
              <a:gd name="connsiteY130" fmla="*/ 149707 h 4210442"/>
              <a:gd name="connsiteX131" fmla="*/ 821960 w 5283866"/>
              <a:gd name="connsiteY131" fmla="*/ 140884 h 4210442"/>
              <a:gd name="connsiteX132" fmla="*/ 997325 w 5283866"/>
              <a:gd name="connsiteY132" fmla="*/ 174800 h 4210442"/>
              <a:gd name="connsiteX133" fmla="*/ 1026829 w 5283866"/>
              <a:gd name="connsiteY133" fmla="*/ 161287 h 4210442"/>
              <a:gd name="connsiteX134" fmla="*/ 696777 w 5283866"/>
              <a:gd name="connsiteY134" fmla="*/ 73604 h 4210442"/>
              <a:gd name="connsiteX135" fmla="*/ 701741 w 5283866"/>
              <a:gd name="connsiteY135" fmla="*/ 50444 h 4210442"/>
              <a:gd name="connsiteX136" fmla="*/ 992362 w 5283866"/>
              <a:gd name="connsiteY136" fmla="*/ 86289 h 4210442"/>
              <a:gd name="connsiteX137" fmla="*/ 806519 w 5283866"/>
              <a:gd name="connsiteY137" fmla="*/ 18183 h 4210442"/>
              <a:gd name="connsiteX138" fmla="*/ 839883 w 5283866"/>
              <a:gd name="connsiteY138" fmla="*/ 18 h 42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83866" h="4210442">
                <a:moveTo>
                  <a:pt x="839883" y="18"/>
                </a:moveTo>
                <a:cubicBezTo>
                  <a:pt x="851945" y="328"/>
                  <a:pt x="864423" y="4671"/>
                  <a:pt x="875727" y="6050"/>
                </a:cubicBezTo>
                <a:cubicBezTo>
                  <a:pt x="1125267" y="36932"/>
                  <a:pt x="1374804" y="70296"/>
                  <a:pt x="1624617" y="99799"/>
                </a:cubicBezTo>
                <a:cubicBezTo>
                  <a:pt x="1858164" y="127373"/>
                  <a:pt x="2093363" y="133714"/>
                  <a:pt x="2328012" y="148051"/>
                </a:cubicBezTo>
                <a:cubicBezTo>
                  <a:pt x="2612016" y="165424"/>
                  <a:pt x="2895470" y="189965"/>
                  <a:pt x="3177820" y="228566"/>
                </a:cubicBezTo>
                <a:cubicBezTo>
                  <a:pt x="3373866" y="255590"/>
                  <a:pt x="3571843" y="274338"/>
                  <a:pt x="3770646" y="252831"/>
                </a:cubicBezTo>
                <a:cubicBezTo>
                  <a:pt x="3780572" y="251727"/>
                  <a:pt x="3791878" y="248144"/>
                  <a:pt x="3800149" y="251727"/>
                </a:cubicBezTo>
                <a:cubicBezTo>
                  <a:pt x="3896658" y="291986"/>
                  <a:pt x="4001986" y="263033"/>
                  <a:pt x="4102076" y="288400"/>
                </a:cubicBezTo>
                <a:cubicBezTo>
                  <a:pt x="4076434" y="386286"/>
                  <a:pt x="3966416" y="378289"/>
                  <a:pt x="3904377" y="446120"/>
                </a:cubicBezTo>
                <a:cubicBezTo>
                  <a:pt x="4005570" y="473141"/>
                  <a:pt x="4096562" y="500439"/>
                  <a:pt x="4188933" y="520843"/>
                </a:cubicBezTo>
                <a:cubicBezTo>
                  <a:pt x="4286818" y="542350"/>
                  <a:pt x="4369813" y="600531"/>
                  <a:pt x="4465492" y="626449"/>
                </a:cubicBezTo>
                <a:cubicBezTo>
                  <a:pt x="4485897" y="631964"/>
                  <a:pt x="4510437" y="651264"/>
                  <a:pt x="4517606" y="670015"/>
                </a:cubicBezTo>
                <a:cubicBezTo>
                  <a:pt x="4540768" y="730677"/>
                  <a:pt x="5003171" y="900804"/>
                  <a:pt x="4948576" y="954847"/>
                </a:cubicBezTo>
                <a:cubicBezTo>
                  <a:pt x="4925966" y="977182"/>
                  <a:pt x="4896738" y="993174"/>
                  <a:pt x="4866132" y="1015233"/>
                </a:cubicBezTo>
                <a:cubicBezTo>
                  <a:pt x="4912180" y="1056869"/>
                  <a:pt x="4964017" y="1075067"/>
                  <a:pt x="5019164" y="1087474"/>
                </a:cubicBezTo>
                <a:cubicBezTo>
                  <a:pt x="5035708" y="1091335"/>
                  <a:pt x="5051977" y="1099055"/>
                  <a:pt x="5053630" y="1117806"/>
                </a:cubicBezTo>
                <a:cubicBezTo>
                  <a:pt x="5055284" y="1137382"/>
                  <a:pt x="5038464" y="1145101"/>
                  <a:pt x="5024404" y="1154202"/>
                </a:cubicBezTo>
                <a:cubicBezTo>
                  <a:pt x="5004826" y="1166885"/>
                  <a:pt x="4985800" y="1177916"/>
                  <a:pt x="4960984" y="1179569"/>
                </a:cubicBezTo>
                <a:cubicBezTo>
                  <a:pt x="4920176" y="1182051"/>
                  <a:pt x="4900600" y="1217344"/>
                  <a:pt x="4876887" y="1243814"/>
                </a:cubicBezTo>
                <a:cubicBezTo>
                  <a:pt x="4863652" y="1258705"/>
                  <a:pt x="4857034" y="1288759"/>
                  <a:pt x="4880195" y="1293998"/>
                </a:cubicBezTo>
                <a:cubicBezTo>
                  <a:pt x="4935892" y="1306682"/>
                  <a:pt x="4931480" y="1343355"/>
                  <a:pt x="4930104" y="1384991"/>
                </a:cubicBezTo>
                <a:cubicBezTo>
                  <a:pt x="4928173" y="1436553"/>
                  <a:pt x="4895360" y="1460265"/>
                  <a:pt x="4855103" y="1480119"/>
                </a:cubicBezTo>
                <a:cubicBezTo>
                  <a:pt x="4841316" y="1487011"/>
                  <a:pt x="4821740" y="1486735"/>
                  <a:pt x="4816500" y="1508242"/>
                </a:cubicBezTo>
                <a:cubicBezTo>
                  <a:pt x="4839110" y="1528648"/>
                  <a:pt x="4866684" y="1512103"/>
                  <a:pt x="4890949" y="1517893"/>
                </a:cubicBezTo>
                <a:cubicBezTo>
                  <a:pt x="4911077" y="1522581"/>
                  <a:pt x="4944441" y="1520100"/>
                  <a:pt x="4916868" y="1557599"/>
                </a:cubicBezTo>
                <a:cubicBezTo>
                  <a:pt x="4908870" y="1568352"/>
                  <a:pt x="4918245" y="1576625"/>
                  <a:pt x="4928448" y="1577453"/>
                </a:cubicBezTo>
                <a:cubicBezTo>
                  <a:pt x="5010066" y="1586000"/>
                  <a:pt x="4972566" y="1661827"/>
                  <a:pt x="4998760" y="1701809"/>
                </a:cubicBezTo>
                <a:cubicBezTo>
                  <a:pt x="5005928" y="1712836"/>
                  <a:pt x="4998208" y="1731862"/>
                  <a:pt x="4986903" y="1736550"/>
                </a:cubicBezTo>
                <a:cubicBezTo>
                  <a:pt x="4914660" y="1767432"/>
                  <a:pt x="4904735" y="1841053"/>
                  <a:pt x="4869716" y="1904472"/>
                </a:cubicBezTo>
                <a:cubicBezTo>
                  <a:pt x="4907768" y="1929562"/>
                  <a:pt x="4953264" y="1935077"/>
                  <a:pt x="4994348" y="1951346"/>
                </a:cubicBezTo>
                <a:cubicBezTo>
                  <a:pt x="5037087" y="1968441"/>
                  <a:pt x="5037087" y="1981125"/>
                  <a:pt x="5001792" y="2030756"/>
                </a:cubicBezTo>
                <a:cubicBezTo>
                  <a:pt x="5093611" y="2041511"/>
                  <a:pt x="5093611" y="2041511"/>
                  <a:pt x="5065212" y="2119543"/>
                </a:cubicBezTo>
                <a:cubicBezTo>
                  <a:pt x="5142142" y="2126712"/>
                  <a:pt x="5192876" y="2163660"/>
                  <a:pt x="5204732" y="2244450"/>
                </a:cubicBezTo>
                <a:cubicBezTo>
                  <a:pt x="5210523" y="2283604"/>
                  <a:pt x="5245265" y="2302077"/>
                  <a:pt x="5283866" y="2328272"/>
                </a:cubicBezTo>
                <a:cubicBezTo>
                  <a:pt x="5235890" y="2353641"/>
                  <a:pt x="5203354" y="2406580"/>
                  <a:pt x="5147380" y="2350606"/>
                </a:cubicBezTo>
                <a:cubicBezTo>
                  <a:pt x="5126976" y="2330203"/>
                  <a:pt x="5128904" y="2356121"/>
                  <a:pt x="5126148" y="2363566"/>
                </a:cubicBezTo>
                <a:cubicBezTo>
                  <a:pt x="5119532" y="2381764"/>
                  <a:pt x="5133316" y="2393897"/>
                  <a:pt x="5142417" y="2407682"/>
                </a:cubicBezTo>
                <a:cubicBezTo>
                  <a:pt x="5151240" y="2421470"/>
                  <a:pt x="5161718" y="2436083"/>
                  <a:pt x="5164200" y="2451526"/>
                </a:cubicBezTo>
                <a:cubicBezTo>
                  <a:pt x="5165852" y="2462279"/>
                  <a:pt x="5157858" y="2477994"/>
                  <a:pt x="5149034" y="2485992"/>
                </a:cubicBezTo>
                <a:cubicBezTo>
                  <a:pt x="5102710" y="2528178"/>
                  <a:pt x="5130284" y="2623031"/>
                  <a:pt x="5042601" y="2635164"/>
                </a:cubicBezTo>
                <a:cubicBezTo>
                  <a:pt x="5003171" y="2640677"/>
                  <a:pt x="4984146" y="2675420"/>
                  <a:pt x="4955194" y="2694445"/>
                </a:cubicBezTo>
                <a:cubicBezTo>
                  <a:pt x="4854552" y="2760897"/>
                  <a:pt x="4787272" y="2846375"/>
                  <a:pt x="4756116" y="2963836"/>
                </a:cubicBezTo>
                <a:cubicBezTo>
                  <a:pt x="4747568" y="2996372"/>
                  <a:pt x="4714754" y="3022569"/>
                  <a:pt x="4693523" y="3051244"/>
                </a:cubicBezTo>
                <a:cubicBezTo>
                  <a:pt x="4703726" y="3072199"/>
                  <a:pt x="4759424" y="3026979"/>
                  <a:pt x="4739848" y="3082125"/>
                </a:cubicBezTo>
                <a:cubicBezTo>
                  <a:pt x="4724958" y="3123486"/>
                  <a:pt x="4686906" y="3149129"/>
                  <a:pt x="4651060" y="3173670"/>
                </a:cubicBezTo>
                <a:cubicBezTo>
                  <a:pt x="4610252" y="3201518"/>
                  <a:pt x="4565032" y="3223852"/>
                  <a:pt x="4546556" y="3275413"/>
                </a:cubicBezTo>
                <a:cubicBezTo>
                  <a:pt x="4542697" y="3286444"/>
                  <a:pt x="4530288" y="3298024"/>
                  <a:pt x="4519261" y="3302437"/>
                </a:cubicBezTo>
                <a:cubicBezTo>
                  <a:pt x="3944081" y="4209875"/>
                  <a:pt x="2528194" y="4215939"/>
                  <a:pt x="2364961" y="4209597"/>
                </a:cubicBezTo>
                <a:cubicBezTo>
                  <a:pt x="2167260" y="4201602"/>
                  <a:pt x="1980313" y="4145627"/>
                  <a:pt x="1796951" y="4075867"/>
                </a:cubicBezTo>
                <a:cubicBezTo>
                  <a:pt x="1719469" y="4046365"/>
                  <a:pt x="1647505" y="4004453"/>
                  <a:pt x="1572227" y="3971917"/>
                </a:cubicBezTo>
                <a:cubicBezTo>
                  <a:pt x="1468277" y="3926971"/>
                  <a:pt x="1388040" y="3841219"/>
                  <a:pt x="1284364" y="3805097"/>
                </a:cubicBezTo>
                <a:cubicBezTo>
                  <a:pt x="1177655" y="3767873"/>
                  <a:pt x="1086388" y="3699767"/>
                  <a:pt x="976645" y="3670815"/>
                </a:cubicBezTo>
                <a:cubicBezTo>
                  <a:pt x="918742" y="3655375"/>
                  <a:pt x="862768" y="3627527"/>
                  <a:pt x="871866" y="3547839"/>
                </a:cubicBezTo>
                <a:cubicBezTo>
                  <a:pt x="874349" y="3525228"/>
                  <a:pt x="859184" y="3506755"/>
                  <a:pt x="835195" y="3513373"/>
                </a:cubicBezTo>
                <a:cubicBezTo>
                  <a:pt x="789424" y="3525780"/>
                  <a:pt x="768744" y="3492967"/>
                  <a:pt x="743375" y="3468427"/>
                </a:cubicBezTo>
                <a:cubicBezTo>
                  <a:pt x="698156" y="3424863"/>
                  <a:pt x="655142" y="3378540"/>
                  <a:pt x="583175" y="3371370"/>
                </a:cubicBezTo>
                <a:cubicBezTo>
                  <a:pt x="596961" y="3337178"/>
                  <a:pt x="620399" y="3342142"/>
                  <a:pt x="641906" y="3349311"/>
                </a:cubicBezTo>
                <a:cubicBezTo>
                  <a:pt x="698432" y="3368062"/>
                  <a:pt x="754405" y="3389293"/>
                  <a:pt x="810930" y="3408042"/>
                </a:cubicBezTo>
                <a:cubicBezTo>
                  <a:pt x="847878" y="3420175"/>
                  <a:pt x="884551" y="3437271"/>
                  <a:pt x="933908" y="3423758"/>
                </a:cubicBezTo>
                <a:cubicBezTo>
                  <a:pt x="891445" y="3354826"/>
                  <a:pt x="819202" y="3342418"/>
                  <a:pt x="760747" y="3321187"/>
                </a:cubicBezTo>
                <a:cubicBezTo>
                  <a:pt x="687678" y="3294441"/>
                  <a:pt x="644664" y="3243980"/>
                  <a:pt x="593101" y="3187731"/>
                </a:cubicBezTo>
                <a:cubicBezTo>
                  <a:pt x="646869" y="3174220"/>
                  <a:pt x="680233" y="3215581"/>
                  <a:pt x="722419" y="3213374"/>
                </a:cubicBezTo>
                <a:cubicBezTo>
                  <a:pt x="724627" y="3206207"/>
                  <a:pt x="728486" y="3195729"/>
                  <a:pt x="727934" y="3195451"/>
                </a:cubicBezTo>
                <a:cubicBezTo>
                  <a:pt x="659002" y="3164570"/>
                  <a:pt x="626741" y="3106666"/>
                  <a:pt x="615987" y="3036630"/>
                </a:cubicBezTo>
                <a:cubicBezTo>
                  <a:pt x="610473" y="3000510"/>
                  <a:pt x="585381" y="2989205"/>
                  <a:pt x="560564" y="2972660"/>
                </a:cubicBezTo>
                <a:cubicBezTo>
                  <a:pt x="473984" y="2913930"/>
                  <a:pt x="382441" y="2860713"/>
                  <a:pt x="311302" y="2779924"/>
                </a:cubicBezTo>
                <a:cubicBezTo>
                  <a:pt x="393471" y="2790677"/>
                  <a:pt x="459371" y="2843341"/>
                  <a:pt x="547882" y="2865952"/>
                </a:cubicBezTo>
                <a:cubicBezTo>
                  <a:pt x="477570" y="2777166"/>
                  <a:pt x="386577" y="2732222"/>
                  <a:pt x="303582" y="2678453"/>
                </a:cubicBezTo>
                <a:cubicBezTo>
                  <a:pt x="265806" y="2653913"/>
                  <a:pt x="230790" y="2622479"/>
                  <a:pt x="185016" y="2609244"/>
                </a:cubicBezTo>
                <a:cubicBezTo>
                  <a:pt x="168748" y="2604556"/>
                  <a:pt x="142002" y="2594630"/>
                  <a:pt x="154963" y="2568435"/>
                </a:cubicBezTo>
                <a:cubicBezTo>
                  <a:pt x="165990" y="2546654"/>
                  <a:pt x="187773" y="2553269"/>
                  <a:pt x="207627" y="2559612"/>
                </a:cubicBezTo>
                <a:cubicBezTo>
                  <a:pt x="255328" y="2575330"/>
                  <a:pt x="304685" y="2575604"/>
                  <a:pt x="369207" y="2575330"/>
                </a:cubicBezTo>
                <a:cubicBezTo>
                  <a:pt x="315163" y="2503363"/>
                  <a:pt x="216174" y="2524871"/>
                  <a:pt x="169852" y="2449319"/>
                </a:cubicBezTo>
                <a:cubicBezTo>
                  <a:pt x="227755" y="2436083"/>
                  <a:pt x="272424" y="2463381"/>
                  <a:pt x="319299" y="2468619"/>
                </a:cubicBezTo>
                <a:cubicBezTo>
                  <a:pt x="361761" y="2473307"/>
                  <a:pt x="372239" y="2460624"/>
                  <a:pt x="362313" y="2418988"/>
                </a:cubicBezTo>
                <a:cubicBezTo>
                  <a:pt x="346873" y="2354190"/>
                  <a:pt x="370034" y="2321102"/>
                  <a:pt x="431798" y="2338750"/>
                </a:cubicBezTo>
                <a:cubicBezTo>
                  <a:pt x="489149" y="2355293"/>
                  <a:pt x="495215" y="2331030"/>
                  <a:pt x="479775" y="2294082"/>
                </a:cubicBezTo>
                <a:cubicBezTo>
                  <a:pt x="457716" y="2240315"/>
                  <a:pt x="482807" y="2198678"/>
                  <a:pt x="499903" y="2153458"/>
                </a:cubicBezTo>
                <a:cubicBezTo>
                  <a:pt x="526099" y="2084525"/>
                  <a:pt x="515069" y="2050885"/>
                  <a:pt x="458544" y="1999599"/>
                </a:cubicBezTo>
                <a:cubicBezTo>
                  <a:pt x="426835" y="1970921"/>
                  <a:pt x="392645" y="1946658"/>
                  <a:pt x="346596" y="1921843"/>
                </a:cubicBezTo>
                <a:cubicBezTo>
                  <a:pt x="452753" y="1908331"/>
                  <a:pt x="341358" y="1862836"/>
                  <a:pt x="378857" y="1834435"/>
                </a:cubicBezTo>
                <a:cubicBezTo>
                  <a:pt x="453856" y="1822854"/>
                  <a:pt x="515069" y="1913294"/>
                  <a:pt x="617091" y="1887376"/>
                </a:cubicBezTo>
                <a:cubicBezTo>
                  <a:pt x="491080" y="1809066"/>
                  <a:pt x="351835" y="1783423"/>
                  <a:pt x="260568" y="1679198"/>
                </a:cubicBezTo>
                <a:cubicBezTo>
                  <a:pt x="281523" y="1655484"/>
                  <a:pt x="302479" y="1677543"/>
                  <a:pt x="320402" y="1668720"/>
                </a:cubicBezTo>
                <a:cubicBezTo>
                  <a:pt x="319850" y="1663205"/>
                  <a:pt x="321230" y="1654932"/>
                  <a:pt x="317920" y="1652452"/>
                </a:cubicBezTo>
                <a:cubicBezTo>
                  <a:pt x="249815" y="1595650"/>
                  <a:pt x="248711" y="1594273"/>
                  <a:pt x="321779" y="1552359"/>
                </a:cubicBezTo>
                <a:cubicBezTo>
                  <a:pt x="347424" y="1537746"/>
                  <a:pt x="345218" y="1524786"/>
                  <a:pt x="331707" y="1506313"/>
                </a:cubicBezTo>
                <a:cubicBezTo>
                  <a:pt x="322055" y="1493353"/>
                  <a:pt x="310475" y="1481772"/>
                  <a:pt x="315990" y="1453371"/>
                </a:cubicBezTo>
                <a:cubicBezTo>
                  <a:pt x="355971" y="1489769"/>
                  <a:pt x="549259" y="1477912"/>
                  <a:pt x="583450" y="1474052"/>
                </a:cubicBezTo>
                <a:cubicBezTo>
                  <a:pt x="621777" y="1469917"/>
                  <a:pt x="659553" y="1452269"/>
                  <a:pt x="699809" y="1461919"/>
                </a:cubicBezTo>
                <a:cubicBezTo>
                  <a:pt x="732070" y="1469641"/>
                  <a:pt x="881516" y="1544364"/>
                  <a:pt x="902750" y="1458612"/>
                </a:cubicBezTo>
                <a:cubicBezTo>
                  <a:pt x="903853" y="1454475"/>
                  <a:pt x="964237" y="1464127"/>
                  <a:pt x="996774" y="1468814"/>
                </a:cubicBezTo>
                <a:cubicBezTo>
                  <a:pt x="1025451" y="1472674"/>
                  <a:pt x="1057712" y="1489769"/>
                  <a:pt x="1077012" y="1455578"/>
                </a:cubicBezTo>
                <a:cubicBezTo>
                  <a:pt x="1088317" y="1435450"/>
                  <a:pt x="1041719" y="1396571"/>
                  <a:pt x="1000083" y="1393262"/>
                </a:cubicBezTo>
                <a:cubicBezTo>
                  <a:pt x="963961" y="1390229"/>
                  <a:pt x="926186" y="1385817"/>
                  <a:pt x="891720" y="1394089"/>
                </a:cubicBezTo>
                <a:cubicBezTo>
                  <a:pt x="849258" y="1404017"/>
                  <a:pt x="826372" y="1388024"/>
                  <a:pt x="814515" y="1353557"/>
                </a:cubicBezTo>
                <a:cubicBezTo>
                  <a:pt x="801280" y="1315506"/>
                  <a:pt x="775911" y="1297858"/>
                  <a:pt x="740895" y="1280211"/>
                </a:cubicBezTo>
                <a:cubicBezTo>
                  <a:pt x="655967" y="1237474"/>
                  <a:pt x="574352" y="1188118"/>
                  <a:pt x="481154" y="1163301"/>
                </a:cubicBezTo>
                <a:cubicBezTo>
                  <a:pt x="462679" y="1158337"/>
                  <a:pt x="442276" y="1151719"/>
                  <a:pt x="433728" y="1118909"/>
                </a:cubicBezTo>
                <a:cubicBezTo>
                  <a:pt x="686023" y="1167987"/>
                  <a:pt x="915984" y="1295929"/>
                  <a:pt x="1176276" y="1288484"/>
                </a:cubicBezTo>
                <a:cubicBezTo>
                  <a:pt x="1105137" y="1247950"/>
                  <a:pt x="1022694" y="1245745"/>
                  <a:pt x="946867" y="1217344"/>
                </a:cubicBezTo>
                <a:cubicBezTo>
                  <a:pt x="1000635" y="1196113"/>
                  <a:pt x="1051094" y="1218172"/>
                  <a:pt x="1102104" y="1230304"/>
                </a:cubicBezTo>
                <a:cubicBezTo>
                  <a:pt x="1144843" y="1240230"/>
                  <a:pt x="1183446" y="1241885"/>
                  <a:pt x="1188133" y="1182603"/>
                </a:cubicBezTo>
                <a:cubicBezTo>
                  <a:pt x="1186478" y="1178742"/>
                  <a:pt x="1186754" y="1173780"/>
                  <a:pt x="1187030" y="1169092"/>
                </a:cubicBezTo>
                <a:cubicBezTo>
                  <a:pt x="1172690" y="1144552"/>
                  <a:pt x="1150358" y="1131868"/>
                  <a:pt x="1123887" y="1124698"/>
                </a:cubicBezTo>
                <a:cubicBezTo>
                  <a:pt x="1107894" y="1120286"/>
                  <a:pt x="1086663" y="1113668"/>
                  <a:pt x="1086938" y="1096023"/>
                </a:cubicBezTo>
                <a:cubicBezTo>
                  <a:pt x="1087765" y="1030674"/>
                  <a:pt x="1036756" y="1011647"/>
                  <a:pt x="985744" y="992622"/>
                </a:cubicBezTo>
                <a:cubicBezTo>
                  <a:pt x="1014145" y="960086"/>
                  <a:pt x="1036479" y="984074"/>
                  <a:pt x="1057987" y="981594"/>
                </a:cubicBezTo>
                <a:cubicBezTo>
                  <a:pt x="1072049" y="979939"/>
                  <a:pt x="1084733" y="976906"/>
                  <a:pt x="1084733" y="960086"/>
                </a:cubicBezTo>
                <a:cubicBezTo>
                  <a:pt x="1085008" y="946023"/>
                  <a:pt x="1078390" y="930030"/>
                  <a:pt x="1064605" y="929756"/>
                </a:cubicBezTo>
                <a:cubicBezTo>
                  <a:pt x="978300" y="927273"/>
                  <a:pt x="930599" y="836833"/>
                  <a:pt x="840985" y="836558"/>
                </a:cubicBezTo>
                <a:cubicBezTo>
                  <a:pt x="787493" y="836558"/>
                  <a:pt x="868834" y="785547"/>
                  <a:pt x="823615" y="764315"/>
                </a:cubicBezTo>
                <a:cubicBezTo>
                  <a:pt x="813687" y="759628"/>
                  <a:pt x="849533" y="752460"/>
                  <a:pt x="865526" y="753562"/>
                </a:cubicBezTo>
                <a:cubicBezTo>
                  <a:pt x="881242" y="754665"/>
                  <a:pt x="895304" y="768175"/>
                  <a:pt x="914331" y="758525"/>
                </a:cubicBezTo>
                <a:cubicBezTo>
                  <a:pt x="924808" y="724059"/>
                  <a:pt x="897787" y="711375"/>
                  <a:pt x="875452" y="701724"/>
                </a:cubicBezTo>
                <a:cubicBezTo>
                  <a:pt x="823889" y="679390"/>
                  <a:pt x="773706" y="652369"/>
                  <a:pt x="717181" y="644371"/>
                </a:cubicBezTo>
                <a:cubicBezTo>
                  <a:pt x="697053" y="641614"/>
                  <a:pt x="746133" y="604666"/>
                  <a:pt x="755783" y="591707"/>
                </a:cubicBezTo>
                <a:cubicBezTo>
                  <a:pt x="528304" y="455496"/>
                  <a:pt x="254778" y="462388"/>
                  <a:pt x="0" y="352370"/>
                </a:cubicBezTo>
                <a:cubicBezTo>
                  <a:pt x="56250" y="330864"/>
                  <a:pt x="97610" y="346580"/>
                  <a:pt x="135937" y="349889"/>
                </a:cubicBezTo>
                <a:cubicBezTo>
                  <a:pt x="231615" y="358160"/>
                  <a:pt x="326193" y="375256"/>
                  <a:pt x="421595" y="385458"/>
                </a:cubicBezTo>
                <a:cubicBezTo>
                  <a:pt x="468469" y="390421"/>
                  <a:pt x="512035" y="409172"/>
                  <a:pt x="564424" y="379393"/>
                </a:cubicBezTo>
                <a:cubicBezTo>
                  <a:pt x="599443" y="359540"/>
                  <a:pt x="655418" y="381046"/>
                  <a:pt x="698432" y="398694"/>
                </a:cubicBezTo>
                <a:cubicBezTo>
                  <a:pt x="734000" y="413307"/>
                  <a:pt x="767916" y="417167"/>
                  <a:pt x="815067" y="398694"/>
                </a:cubicBezTo>
                <a:cubicBezTo>
                  <a:pt x="772328" y="387389"/>
                  <a:pt x="739515" y="377463"/>
                  <a:pt x="705876" y="370568"/>
                </a:cubicBezTo>
                <a:cubicBezTo>
                  <a:pt x="679130" y="365055"/>
                  <a:pt x="742825" y="342719"/>
                  <a:pt x="775360" y="345477"/>
                </a:cubicBezTo>
                <a:cubicBezTo>
                  <a:pt x="820857" y="349337"/>
                  <a:pt x="795214" y="335000"/>
                  <a:pt x="787493" y="315146"/>
                </a:cubicBezTo>
                <a:cubicBezTo>
                  <a:pt x="779221" y="293915"/>
                  <a:pt x="803761" y="287298"/>
                  <a:pt x="819202" y="291709"/>
                </a:cubicBezTo>
                <a:cubicBezTo>
                  <a:pt x="878484" y="309081"/>
                  <a:pt x="937491" y="278474"/>
                  <a:pt x="998705" y="303291"/>
                </a:cubicBezTo>
                <a:cubicBezTo>
                  <a:pt x="983263" y="242077"/>
                  <a:pt x="949899" y="215331"/>
                  <a:pt x="880139" y="206783"/>
                </a:cubicBezTo>
                <a:cubicBezTo>
                  <a:pt x="853944" y="203475"/>
                  <a:pt x="826647" y="208438"/>
                  <a:pt x="804037" y="190790"/>
                </a:cubicBezTo>
                <a:cubicBezTo>
                  <a:pt x="791076" y="180590"/>
                  <a:pt x="776463" y="168457"/>
                  <a:pt x="786666" y="149707"/>
                </a:cubicBezTo>
                <a:cubicBezTo>
                  <a:pt x="793834" y="136471"/>
                  <a:pt x="809276" y="136471"/>
                  <a:pt x="821960" y="140884"/>
                </a:cubicBezTo>
                <a:cubicBezTo>
                  <a:pt x="878761" y="160461"/>
                  <a:pt x="938043" y="167630"/>
                  <a:pt x="997325" y="174800"/>
                </a:cubicBezTo>
                <a:cubicBezTo>
                  <a:pt x="1006426" y="175902"/>
                  <a:pt x="1016626" y="179487"/>
                  <a:pt x="1026829" y="161287"/>
                </a:cubicBezTo>
                <a:cubicBezTo>
                  <a:pt x="915984" y="131783"/>
                  <a:pt x="810655" y="89872"/>
                  <a:pt x="696777" y="73604"/>
                </a:cubicBezTo>
                <a:cubicBezTo>
                  <a:pt x="698432" y="65884"/>
                  <a:pt x="700086" y="58164"/>
                  <a:pt x="701741" y="50444"/>
                </a:cubicBezTo>
                <a:cubicBezTo>
                  <a:pt x="790801" y="61471"/>
                  <a:pt x="879864" y="72501"/>
                  <a:pt x="992362" y="86289"/>
                </a:cubicBezTo>
                <a:cubicBezTo>
                  <a:pt x="923153" y="42446"/>
                  <a:pt x="857805" y="57060"/>
                  <a:pt x="806519" y="18183"/>
                </a:cubicBezTo>
                <a:cubicBezTo>
                  <a:pt x="816170" y="3431"/>
                  <a:pt x="827820" y="-292"/>
                  <a:pt x="839883" y="1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5129C728-D05C-4445-9DD9-BE0C4DF71F62}"/>
              </a:ext>
            </a:extLst>
          </p:cNvPr>
          <p:cNvSpPr>
            <a:spLocks noGrp="1"/>
          </p:cNvSpPr>
          <p:nvPr>
            <p:ph type="title"/>
          </p:nvPr>
        </p:nvSpPr>
        <p:spPr>
          <a:xfrm>
            <a:off x="6545179" y="1472030"/>
            <a:ext cx="3978442" cy="1631950"/>
          </a:xfrm>
        </p:spPr>
        <p:txBody>
          <a:bodyPr vert="horz" lIns="91440" tIns="45720" rIns="91440" bIns="45720" rtlCol="0" anchor="b">
            <a:normAutofit/>
          </a:bodyPr>
          <a:lstStyle/>
          <a:p>
            <a:r>
              <a:rPr lang="en-US" sz="3600"/>
              <a:t>Mapa i Stolica</a:t>
            </a:r>
          </a:p>
        </p:txBody>
      </p:sp>
      <p:pic>
        <p:nvPicPr>
          <p:cNvPr id="5" name="Obraz 5" descr="Obraz zawierający tekst, mapa&#10;&#10;Opis wygenerowany przy bardzo wysokim poziomie pewności">
            <a:extLst>
              <a:ext uri="{FF2B5EF4-FFF2-40B4-BE49-F238E27FC236}">
                <a16:creationId xmlns:a16="http://schemas.microsoft.com/office/drawing/2014/main" id="{885F9773-BAC0-4E59-9268-7CE23C82E3BB}"/>
              </a:ext>
            </a:extLst>
          </p:cNvPr>
          <p:cNvPicPr>
            <a:picLocks noGrp="1" noChangeAspect="1"/>
          </p:cNvPicPr>
          <p:nvPr>
            <p:ph sz="half" idx="2"/>
          </p:nvPr>
        </p:nvPicPr>
        <p:blipFill>
          <a:blip r:embed="rId2"/>
          <a:stretch>
            <a:fillRect/>
          </a:stretch>
        </p:blipFill>
        <p:spPr>
          <a:xfrm>
            <a:off x="638338" y="733896"/>
            <a:ext cx="4015954" cy="5392852"/>
          </a:xfrm>
          <a:prstGeom prst="rect">
            <a:avLst/>
          </a:prstGeom>
        </p:spPr>
      </p:pic>
      <p:sp>
        <p:nvSpPr>
          <p:cNvPr id="3" name="Symbol zastępczy zawartości 2">
            <a:extLst>
              <a:ext uri="{FF2B5EF4-FFF2-40B4-BE49-F238E27FC236}">
                <a16:creationId xmlns:a16="http://schemas.microsoft.com/office/drawing/2014/main" id="{C2F5858F-8D11-4A91-9741-C12231660D9E}"/>
              </a:ext>
            </a:extLst>
          </p:cNvPr>
          <p:cNvSpPr>
            <a:spLocks noGrp="1"/>
          </p:cNvSpPr>
          <p:nvPr>
            <p:ph sz="half" idx="1"/>
          </p:nvPr>
        </p:nvSpPr>
        <p:spPr>
          <a:xfrm>
            <a:off x="6545179" y="3243151"/>
            <a:ext cx="3978442" cy="2419711"/>
          </a:xfrm>
        </p:spPr>
        <p:txBody>
          <a:bodyPr vert="horz" lIns="91440" tIns="45720" rIns="91440" bIns="45720" rtlCol="0">
            <a:normAutofit/>
          </a:bodyPr>
          <a:lstStyle/>
          <a:p>
            <a:pPr>
              <a:lnSpc>
                <a:spcPct val="90000"/>
              </a:lnSpc>
            </a:pPr>
            <a:r>
              <a:rPr lang="en-US" sz="1400"/>
              <a:t>Rzym - stolica Włoch</a:t>
            </a:r>
          </a:p>
          <a:p>
            <a:pPr>
              <a:lnSpc>
                <a:spcPct val="90000"/>
              </a:lnSpc>
            </a:pPr>
            <a:r>
              <a:rPr lang="en-US" sz="1400"/>
              <a:t>Rzym, czyli stolica Włoch, zwany jest także Wiecznym Miastem. Jego początki sięgają epoki żelaza, powstał bowiem jako osada ludu Latynów, pasterzy, na terenie dzisiejszego Lacjum. Rozkwit Rzymu przypada na czas czasów cesarstwa. Organizowano tam igrzyska. W 64 roku przed naszą erą Rzym został zniszczony przez wielki pożar i niezbędna była jego odbudowa.</a:t>
            </a:r>
          </a:p>
          <a:p>
            <a:pPr>
              <a:lnSpc>
                <a:spcPct val="90000"/>
              </a:lnSpc>
            </a:pPr>
            <a:endParaRPr lang="en-US" sz="1400"/>
          </a:p>
        </p:txBody>
      </p:sp>
    </p:spTree>
    <p:extLst>
      <p:ext uri="{BB962C8B-B14F-4D97-AF65-F5344CB8AC3E}">
        <p14:creationId xmlns:p14="http://schemas.microsoft.com/office/powerpoint/2010/main" val="408384261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2" name="Rectangle 11">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F1EE9CE-5876-4945-A66A-654195BF789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a:t>Ciekawostki historyczne</a:t>
            </a:r>
          </a:p>
        </p:txBody>
      </p:sp>
      <p:pic>
        <p:nvPicPr>
          <p:cNvPr id="5" name="Obraz 5">
            <a:extLst>
              <a:ext uri="{FF2B5EF4-FFF2-40B4-BE49-F238E27FC236}">
                <a16:creationId xmlns:a16="http://schemas.microsoft.com/office/drawing/2014/main" id="{4C86F4B6-D02C-4743-9290-4F71C18D616F}"/>
              </a:ext>
            </a:extLst>
          </p:cNvPr>
          <p:cNvPicPr>
            <a:picLocks noGrp="1" noChangeAspect="1"/>
          </p:cNvPicPr>
          <p:nvPr>
            <p:ph sz="half" idx="2"/>
          </p:nvPr>
        </p:nvPicPr>
        <p:blipFill rotWithShape="1">
          <a:blip r:embed="rId2"/>
          <a:srcRect t="5398" b="40814"/>
          <a:stretch/>
        </p:blipFill>
        <p:spPr>
          <a:xfrm>
            <a:off x="1129323" y="2013626"/>
            <a:ext cx="4488714" cy="3576825"/>
          </a:xfrm>
          <a:custGeom>
            <a:avLst/>
            <a:gdLst/>
            <a:ahLst/>
            <a:cxnLst/>
            <a:rect l="l" t="t" r="r" b="b"/>
            <a:pathLst>
              <a:path w="4488714" h="3576825">
                <a:moveTo>
                  <a:pt x="713492" y="15"/>
                </a:moveTo>
                <a:cubicBezTo>
                  <a:pt x="723739" y="278"/>
                  <a:pt x="734339" y="3967"/>
                  <a:pt x="743942" y="5139"/>
                </a:cubicBezTo>
                <a:cubicBezTo>
                  <a:pt x="955929" y="31374"/>
                  <a:pt x="1167914" y="59717"/>
                  <a:pt x="1380134" y="84780"/>
                </a:cubicBezTo>
                <a:cubicBezTo>
                  <a:pt x="1578535" y="108204"/>
                  <a:pt x="1778340" y="113591"/>
                  <a:pt x="1977677" y="125771"/>
                </a:cubicBezTo>
                <a:cubicBezTo>
                  <a:pt x="2218942" y="140529"/>
                  <a:pt x="2459740" y="161377"/>
                  <a:pt x="2699600" y="194169"/>
                </a:cubicBezTo>
                <a:cubicBezTo>
                  <a:pt x="2866144" y="217126"/>
                  <a:pt x="3034328" y="233053"/>
                  <a:pt x="3203214" y="214783"/>
                </a:cubicBezTo>
                <a:cubicBezTo>
                  <a:pt x="3211646" y="213845"/>
                  <a:pt x="3221250" y="210801"/>
                  <a:pt x="3228277" y="213845"/>
                </a:cubicBezTo>
                <a:cubicBezTo>
                  <a:pt x="3310262" y="248045"/>
                  <a:pt x="3399740" y="223449"/>
                  <a:pt x="3484768" y="244999"/>
                </a:cubicBezTo>
                <a:cubicBezTo>
                  <a:pt x="3462984" y="328154"/>
                  <a:pt x="3369523" y="321361"/>
                  <a:pt x="3316820" y="378984"/>
                </a:cubicBezTo>
                <a:cubicBezTo>
                  <a:pt x="3402785" y="401939"/>
                  <a:pt x="3480084" y="425129"/>
                  <a:pt x="3558554" y="442462"/>
                </a:cubicBezTo>
                <a:cubicBezTo>
                  <a:pt x="3641709" y="460733"/>
                  <a:pt x="3712214" y="510158"/>
                  <a:pt x="3793494" y="532176"/>
                </a:cubicBezTo>
                <a:cubicBezTo>
                  <a:pt x="3810829" y="536861"/>
                  <a:pt x="3831676" y="553257"/>
                  <a:pt x="3837766" y="569186"/>
                </a:cubicBezTo>
                <a:cubicBezTo>
                  <a:pt x="3857442" y="620719"/>
                  <a:pt x="4250260" y="765244"/>
                  <a:pt x="4203881" y="811154"/>
                </a:cubicBezTo>
                <a:cubicBezTo>
                  <a:pt x="4184673" y="830128"/>
                  <a:pt x="4159844" y="843714"/>
                  <a:pt x="4133843" y="862453"/>
                </a:cubicBezTo>
                <a:cubicBezTo>
                  <a:pt x="4172962" y="897823"/>
                  <a:pt x="4216998" y="913283"/>
                  <a:pt x="4263846" y="923823"/>
                </a:cubicBezTo>
                <a:cubicBezTo>
                  <a:pt x="4277901" y="927103"/>
                  <a:pt x="4291721" y="933661"/>
                  <a:pt x="4293126" y="949590"/>
                </a:cubicBezTo>
                <a:cubicBezTo>
                  <a:pt x="4294531" y="966220"/>
                  <a:pt x="4280242" y="972778"/>
                  <a:pt x="4268297" y="980509"/>
                </a:cubicBezTo>
                <a:cubicBezTo>
                  <a:pt x="4251666" y="991283"/>
                  <a:pt x="4235503" y="1000654"/>
                  <a:pt x="4214422" y="1002059"/>
                </a:cubicBezTo>
                <a:cubicBezTo>
                  <a:pt x="4179754" y="1004167"/>
                  <a:pt x="4163124" y="1034149"/>
                  <a:pt x="4142980" y="1056636"/>
                </a:cubicBezTo>
                <a:cubicBezTo>
                  <a:pt x="4131736" y="1069286"/>
                  <a:pt x="4126114" y="1094817"/>
                  <a:pt x="4145790" y="1099268"/>
                </a:cubicBezTo>
                <a:cubicBezTo>
                  <a:pt x="4193106" y="1110043"/>
                  <a:pt x="4189358" y="1141197"/>
                  <a:pt x="4188188" y="1176567"/>
                </a:cubicBezTo>
                <a:cubicBezTo>
                  <a:pt x="4186548" y="1220370"/>
                  <a:pt x="4158673" y="1240514"/>
                  <a:pt x="4124474" y="1257380"/>
                </a:cubicBezTo>
                <a:cubicBezTo>
                  <a:pt x="4112762" y="1263235"/>
                  <a:pt x="4096132" y="1263000"/>
                  <a:pt x="4091680" y="1281271"/>
                </a:cubicBezTo>
                <a:cubicBezTo>
                  <a:pt x="4110888" y="1298606"/>
                  <a:pt x="4134312" y="1284551"/>
                  <a:pt x="4154926" y="1289469"/>
                </a:cubicBezTo>
                <a:cubicBezTo>
                  <a:pt x="4172025" y="1293452"/>
                  <a:pt x="4200368" y="1291344"/>
                  <a:pt x="4176944" y="1323200"/>
                </a:cubicBezTo>
                <a:cubicBezTo>
                  <a:pt x="4170150" y="1332335"/>
                  <a:pt x="4178114" y="1339363"/>
                  <a:pt x="4186782" y="1340066"/>
                </a:cubicBezTo>
                <a:cubicBezTo>
                  <a:pt x="4256117" y="1347327"/>
                  <a:pt x="4224260" y="1411743"/>
                  <a:pt x="4246513" y="1445708"/>
                </a:cubicBezTo>
                <a:cubicBezTo>
                  <a:pt x="4252602" y="1455076"/>
                  <a:pt x="4246044" y="1471239"/>
                  <a:pt x="4236440" y="1475221"/>
                </a:cubicBezTo>
                <a:cubicBezTo>
                  <a:pt x="4175069" y="1501456"/>
                  <a:pt x="4166637" y="1563998"/>
                  <a:pt x="4136888" y="1617873"/>
                </a:cubicBezTo>
                <a:cubicBezTo>
                  <a:pt x="4169214" y="1639188"/>
                  <a:pt x="4207863" y="1643873"/>
                  <a:pt x="4242764" y="1657693"/>
                </a:cubicBezTo>
                <a:cubicBezTo>
                  <a:pt x="4279072" y="1672216"/>
                  <a:pt x="4279072" y="1682991"/>
                  <a:pt x="4249089" y="1725153"/>
                </a:cubicBezTo>
                <a:cubicBezTo>
                  <a:pt x="4327090" y="1734290"/>
                  <a:pt x="4327090" y="1734290"/>
                  <a:pt x="4302964" y="1800579"/>
                </a:cubicBezTo>
                <a:cubicBezTo>
                  <a:pt x="4368318" y="1806669"/>
                  <a:pt x="4411417" y="1838057"/>
                  <a:pt x="4421488" y="1906689"/>
                </a:cubicBezTo>
                <a:cubicBezTo>
                  <a:pt x="4426408" y="1939951"/>
                  <a:pt x="4455922" y="1955644"/>
                  <a:pt x="4488714" y="1977897"/>
                </a:cubicBezTo>
                <a:cubicBezTo>
                  <a:pt x="4447958" y="1999448"/>
                  <a:pt x="4420318" y="2044421"/>
                  <a:pt x="4372767" y="1996870"/>
                </a:cubicBezTo>
                <a:cubicBezTo>
                  <a:pt x="4355434" y="1979537"/>
                  <a:pt x="4357072" y="2001555"/>
                  <a:pt x="4354731" y="2007880"/>
                </a:cubicBezTo>
                <a:cubicBezTo>
                  <a:pt x="4349110" y="2023339"/>
                  <a:pt x="4360820" y="2033646"/>
                  <a:pt x="4368551" y="2045357"/>
                </a:cubicBezTo>
                <a:cubicBezTo>
                  <a:pt x="4376046" y="2057070"/>
                  <a:pt x="4384948" y="2069484"/>
                  <a:pt x="4387056" y="2082603"/>
                </a:cubicBezTo>
                <a:cubicBezTo>
                  <a:pt x="4388460" y="2091738"/>
                  <a:pt x="4381668" y="2105088"/>
                  <a:pt x="4374173" y="2111882"/>
                </a:cubicBezTo>
                <a:cubicBezTo>
                  <a:pt x="4334820" y="2147720"/>
                  <a:pt x="4358244" y="2228299"/>
                  <a:pt x="4283756" y="2238606"/>
                </a:cubicBezTo>
                <a:cubicBezTo>
                  <a:pt x="4250260" y="2243289"/>
                  <a:pt x="4234098" y="2272804"/>
                  <a:pt x="4209503" y="2288966"/>
                </a:cubicBezTo>
                <a:cubicBezTo>
                  <a:pt x="4124006" y="2345418"/>
                  <a:pt x="4066851" y="2418032"/>
                  <a:pt x="4040383" y="2517817"/>
                </a:cubicBezTo>
                <a:cubicBezTo>
                  <a:pt x="4033122" y="2545457"/>
                  <a:pt x="4005246" y="2567711"/>
                  <a:pt x="3987210" y="2592071"/>
                </a:cubicBezTo>
                <a:cubicBezTo>
                  <a:pt x="3995878" y="2609873"/>
                  <a:pt x="4043193" y="2571458"/>
                  <a:pt x="4026563" y="2618305"/>
                </a:cubicBezTo>
                <a:cubicBezTo>
                  <a:pt x="4013914" y="2653442"/>
                  <a:pt x="3981588" y="2675226"/>
                  <a:pt x="3951137" y="2696074"/>
                </a:cubicBezTo>
                <a:cubicBezTo>
                  <a:pt x="3916470" y="2719731"/>
                  <a:pt x="3878055" y="2738704"/>
                  <a:pt x="3862360" y="2782506"/>
                </a:cubicBezTo>
                <a:cubicBezTo>
                  <a:pt x="3859081" y="2791877"/>
                  <a:pt x="3848540" y="2801714"/>
                  <a:pt x="3839172" y="2805463"/>
                </a:cubicBezTo>
                <a:cubicBezTo>
                  <a:pt x="3350549" y="3576343"/>
                  <a:pt x="2147734" y="3581495"/>
                  <a:pt x="2009066" y="3576107"/>
                </a:cubicBezTo>
                <a:cubicBezTo>
                  <a:pt x="1841116" y="3569315"/>
                  <a:pt x="1682302" y="3521764"/>
                  <a:pt x="1526534" y="3462502"/>
                </a:cubicBezTo>
                <a:cubicBezTo>
                  <a:pt x="1460712" y="3437439"/>
                  <a:pt x="1399577" y="3401835"/>
                  <a:pt x="1335628" y="3374195"/>
                </a:cubicBezTo>
                <a:cubicBezTo>
                  <a:pt x="1247321" y="3336013"/>
                  <a:pt x="1179158" y="3263165"/>
                  <a:pt x="1091084" y="3232479"/>
                </a:cubicBezTo>
                <a:cubicBezTo>
                  <a:pt x="1000434" y="3200857"/>
                  <a:pt x="922901" y="3143000"/>
                  <a:pt x="829673" y="3118405"/>
                </a:cubicBezTo>
                <a:cubicBezTo>
                  <a:pt x="780484" y="3105288"/>
                  <a:pt x="732933" y="3081631"/>
                  <a:pt x="740662" y="3013935"/>
                </a:cubicBezTo>
                <a:cubicBezTo>
                  <a:pt x="742771" y="2994727"/>
                  <a:pt x="729888" y="2979034"/>
                  <a:pt x="709509" y="2984656"/>
                </a:cubicBezTo>
                <a:cubicBezTo>
                  <a:pt x="670626" y="2995196"/>
                  <a:pt x="653058" y="2967321"/>
                  <a:pt x="631507" y="2946474"/>
                </a:cubicBezTo>
                <a:cubicBezTo>
                  <a:pt x="593093" y="2909465"/>
                  <a:pt x="556552" y="2870113"/>
                  <a:pt x="495415" y="2864022"/>
                </a:cubicBezTo>
                <a:cubicBezTo>
                  <a:pt x="507126" y="2834976"/>
                  <a:pt x="527037" y="2839193"/>
                  <a:pt x="545308" y="2845283"/>
                </a:cubicBezTo>
                <a:cubicBezTo>
                  <a:pt x="593327" y="2861212"/>
                  <a:pt x="640877" y="2879248"/>
                  <a:pt x="688896" y="2895176"/>
                </a:cubicBezTo>
                <a:cubicBezTo>
                  <a:pt x="720284" y="2905483"/>
                  <a:pt x="751438" y="2920006"/>
                  <a:pt x="793367" y="2908527"/>
                </a:cubicBezTo>
                <a:cubicBezTo>
                  <a:pt x="757294" y="2849968"/>
                  <a:pt x="695923" y="2839427"/>
                  <a:pt x="646265" y="2821391"/>
                </a:cubicBezTo>
                <a:cubicBezTo>
                  <a:pt x="584192" y="2798670"/>
                  <a:pt x="547651" y="2755803"/>
                  <a:pt x="503847" y="2708019"/>
                </a:cubicBezTo>
                <a:cubicBezTo>
                  <a:pt x="549524" y="2696541"/>
                  <a:pt x="577867" y="2731678"/>
                  <a:pt x="613705" y="2729803"/>
                </a:cubicBezTo>
                <a:cubicBezTo>
                  <a:pt x="615580" y="2723714"/>
                  <a:pt x="618859" y="2714813"/>
                  <a:pt x="618390" y="2714577"/>
                </a:cubicBezTo>
                <a:cubicBezTo>
                  <a:pt x="559831" y="2688343"/>
                  <a:pt x="532425" y="2639153"/>
                  <a:pt x="523289" y="2579656"/>
                </a:cubicBezTo>
                <a:cubicBezTo>
                  <a:pt x="518605" y="2548972"/>
                  <a:pt x="497289" y="2539368"/>
                  <a:pt x="476207" y="2525313"/>
                </a:cubicBezTo>
                <a:cubicBezTo>
                  <a:pt x="402656" y="2475421"/>
                  <a:pt x="324889" y="2430213"/>
                  <a:pt x="264455" y="2361581"/>
                </a:cubicBezTo>
                <a:cubicBezTo>
                  <a:pt x="334259" y="2370716"/>
                  <a:pt x="390242" y="2415455"/>
                  <a:pt x="465433" y="2434663"/>
                </a:cubicBezTo>
                <a:cubicBezTo>
                  <a:pt x="405702" y="2359238"/>
                  <a:pt x="328402" y="2321058"/>
                  <a:pt x="257897" y="2275380"/>
                </a:cubicBezTo>
                <a:cubicBezTo>
                  <a:pt x="225806" y="2254533"/>
                  <a:pt x="196059" y="2227830"/>
                  <a:pt x="157174" y="2216586"/>
                </a:cubicBezTo>
                <a:cubicBezTo>
                  <a:pt x="143354" y="2212604"/>
                  <a:pt x="120633" y="2204172"/>
                  <a:pt x="131643" y="2181919"/>
                </a:cubicBezTo>
                <a:cubicBezTo>
                  <a:pt x="141011" y="2163415"/>
                  <a:pt x="159516" y="2169035"/>
                  <a:pt x="176382" y="2174423"/>
                </a:cubicBezTo>
                <a:cubicBezTo>
                  <a:pt x="216905" y="2187776"/>
                  <a:pt x="258834" y="2188009"/>
                  <a:pt x="313646" y="2187776"/>
                </a:cubicBezTo>
                <a:cubicBezTo>
                  <a:pt x="267735" y="2126639"/>
                  <a:pt x="183643" y="2144910"/>
                  <a:pt x="144292" y="2080728"/>
                </a:cubicBezTo>
                <a:cubicBezTo>
                  <a:pt x="193481" y="2069484"/>
                  <a:pt x="231428" y="2092674"/>
                  <a:pt x="271249" y="2097124"/>
                </a:cubicBezTo>
                <a:cubicBezTo>
                  <a:pt x="307321" y="2101106"/>
                  <a:pt x="316222" y="2090332"/>
                  <a:pt x="307790" y="2054961"/>
                </a:cubicBezTo>
                <a:cubicBezTo>
                  <a:pt x="294673" y="1999915"/>
                  <a:pt x="314349" y="1971806"/>
                  <a:pt x="366818" y="1986798"/>
                </a:cubicBezTo>
                <a:cubicBezTo>
                  <a:pt x="415539" y="2000852"/>
                  <a:pt x="420692" y="1980240"/>
                  <a:pt x="407575" y="1948852"/>
                </a:cubicBezTo>
                <a:cubicBezTo>
                  <a:pt x="388836" y="1903176"/>
                  <a:pt x="410151" y="1867805"/>
                  <a:pt x="424674" y="1829390"/>
                </a:cubicBezTo>
                <a:cubicBezTo>
                  <a:pt x="446928" y="1770831"/>
                  <a:pt x="437558" y="1742253"/>
                  <a:pt x="389539" y="1698685"/>
                </a:cubicBezTo>
                <a:cubicBezTo>
                  <a:pt x="362602" y="1674323"/>
                  <a:pt x="333557" y="1653711"/>
                  <a:pt x="294438" y="1632630"/>
                </a:cubicBezTo>
                <a:cubicBezTo>
                  <a:pt x="384620" y="1621152"/>
                  <a:pt x="289988" y="1582503"/>
                  <a:pt x="321844" y="1558376"/>
                </a:cubicBezTo>
                <a:cubicBezTo>
                  <a:pt x="385557" y="1548538"/>
                  <a:pt x="437558" y="1625368"/>
                  <a:pt x="524227" y="1603350"/>
                </a:cubicBezTo>
                <a:cubicBezTo>
                  <a:pt x="417179" y="1536825"/>
                  <a:pt x="298889" y="1515041"/>
                  <a:pt x="221356" y="1426500"/>
                </a:cubicBezTo>
                <a:cubicBezTo>
                  <a:pt x="239158" y="1406355"/>
                  <a:pt x="256960" y="1425094"/>
                  <a:pt x="272186" y="1417599"/>
                </a:cubicBezTo>
                <a:cubicBezTo>
                  <a:pt x="271717" y="1412914"/>
                  <a:pt x="272889" y="1405886"/>
                  <a:pt x="270077" y="1403779"/>
                </a:cubicBezTo>
                <a:cubicBezTo>
                  <a:pt x="212221" y="1355525"/>
                  <a:pt x="211283" y="1354355"/>
                  <a:pt x="273356" y="1318749"/>
                </a:cubicBezTo>
                <a:cubicBezTo>
                  <a:pt x="295141" y="1306335"/>
                  <a:pt x="293267" y="1295325"/>
                  <a:pt x="281790" y="1279632"/>
                </a:cubicBezTo>
                <a:cubicBezTo>
                  <a:pt x="273590" y="1268622"/>
                  <a:pt x="263753" y="1258784"/>
                  <a:pt x="268438" y="1234657"/>
                </a:cubicBezTo>
                <a:cubicBezTo>
                  <a:pt x="302402" y="1265578"/>
                  <a:pt x="466603" y="1255505"/>
                  <a:pt x="495649" y="1252226"/>
                </a:cubicBezTo>
                <a:cubicBezTo>
                  <a:pt x="528208" y="1248713"/>
                  <a:pt x="560299" y="1233721"/>
                  <a:pt x="594497" y="1241919"/>
                </a:cubicBezTo>
                <a:cubicBezTo>
                  <a:pt x="621903" y="1248479"/>
                  <a:pt x="748860" y="1311957"/>
                  <a:pt x="766898" y="1239109"/>
                </a:cubicBezTo>
                <a:cubicBezTo>
                  <a:pt x="767835" y="1235595"/>
                  <a:pt x="819132" y="1243794"/>
                  <a:pt x="846773" y="1247776"/>
                </a:cubicBezTo>
                <a:cubicBezTo>
                  <a:pt x="871134" y="1251055"/>
                  <a:pt x="898540" y="1265578"/>
                  <a:pt x="914936" y="1236532"/>
                </a:cubicBezTo>
                <a:cubicBezTo>
                  <a:pt x="924540" y="1219433"/>
                  <a:pt x="884954" y="1186405"/>
                  <a:pt x="849584" y="1183594"/>
                </a:cubicBezTo>
                <a:cubicBezTo>
                  <a:pt x="818898" y="1181017"/>
                  <a:pt x="786807" y="1177269"/>
                  <a:pt x="757528" y="1184296"/>
                </a:cubicBezTo>
                <a:cubicBezTo>
                  <a:pt x="721456" y="1192730"/>
                  <a:pt x="702014" y="1179144"/>
                  <a:pt x="691941" y="1149864"/>
                </a:cubicBezTo>
                <a:cubicBezTo>
                  <a:pt x="680698" y="1117539"/>
                  <a:pt x="659147" y="1102547"/>
                  <a:pt x="629400" y="1087555"/>
                </a:cubicBezTo>
                <a:cubicBezTo>
                  <a:pt x="557253" y="1051250"/>
                  <a:pt x="487920" y="1009321"/>
                  <a:pt x="408747" y="988239"/>
                </a:cubicBezTo>
                <a:cubicBezTo>
                  <a:pt x="393052" y="984022"/>
                  <a:pt x="375719" y="978400"/>
                  <a:pt x="368458" y="950527"/>
                </a:cubicBezTo>
                <a:cubicBezTo>
                  <a:pt x="582786" y="992220"/>
                  <a:pt x="778141" y="1100908"/>
                  <a:pt x="999262" y="1094583"/>
                </a:cubicBezTo>
                <a:cubicBezTo>
                  <a:pt x="938829" y="1060149"/>
                  <a:pt x="868792" y="1058276"/>
                  <a:pt x="804376" y="1034149"/>
                </a:cubicBezTo>
                <a:cubicBezTo>
                  <a:pt x="850053" y="1016113"/>
                  <a:pt x="892918" y="1034852"/>
                  <a:pt x="936252" y="1045159"/>
                </a:cubicBezTo>
                <a:cubicBezTo>
                  <a:pt x="972559" y="1053591"/>
                  <a:pt x="1005353" y="1054997"/>
                  <a:pt x="1009335" y="1004636"/>
                </a:cubicBezTo>
                <a:cubicBezTo>
                  <a:pt x="1007929" y="1001356"/>
                  <a:pt x="1008163" y="997141"/>
                  <a:pt x="1008398" y="993158"/>
                </a:cubicBezTo>
                <a:cubicBezTo>
                  <a:pt x="996216" y="972311"/>
                  <a:pt x="977244" y="961536"/>
                  <a:pt x="954757" y="955445"/>
                </a:cubicBezTo>
                <a:cubicBezTo>
                  <a:pt x="941171" y="951697"/>
                  <a:pt x="923135" y="946075"/>
                  <a:pt x="923368" y="931085"/>
                </a:cubicBezTo>
                <a:cubicBezTo>
                  <a:pt x="924071" y="875570"/>
                  <a:pt x="880738" y="859407"/>
                  <a:pt x="837403" y="843245"/>
                </a:cubicBezTo>
                <a:cubicBezTo>
                  <a:pt x="861530" y="815605"/>
                  <a:pt x="880503" y="835983"/>
                  <a:pt x="898774" y="833876"/>
                </a:cubicBezTo>
                <a:cubicBezTo>
                  <a:pt x="910720" y="832470"/>
                  <a:pt x="921495" y="829894"/>
                  <a:pt x="921495" y="815605"/>
                </a:cubicBezTo>
                <a:cubicBezTo>
                  <a:pt x="921729" y="803658"/>
                  <a:pt x="916107" y="790072"/>
                  <a:pt x="904396" y="789839"/>
                </a:cubicBezTo>
                <a:cubicBezTo>
                  <a:pt x="831079" y="787730"/>
                  <a:pt x="790556" y="710900"/>
                  <a:pt x="714428" y="710666"/>
                </a:cubicBezTo>
                <a:cubicBezTo>
                  <a:pt x="668986" y="710666"/>
                  <a:pt x="738086" y="667332"/>
                  <a:pt x="699672" y="649295"/>
                </a:cubicBezTo>
                <a:cubicBezTo>
                  <a:pt x="691238" y="645313"/>
                  <a:pt x="721690" y="639224"/>
                  <a:pt x="735276" y="640160"/>
                </a:cubicBezTo>
                <a:cubicBezTo>
                  <a:pt x="748627" y="641097"/>
                  <a:pt x="760573" y="652574"/>
                  <a:pt x="776736" y="644376"/>
                </a:cubicBezTo>
                <a:cubicBezTo>
                  <a:pt x="785637" y="615097"/>
                  <a:pt x="762682" y="604322"/>
                  <a:pt x="743708" y="596123"/>
                </a:cubicBezTo>
                <a:cubicBezTo>
                  <a:pt x="699905" y="577150"/>
                  <a:pt x="657274" y="554195"/>
                  <a:pt x="609255" y="547401"/>
                </a:cubicBezTo>
                <a:cubicBezTo>
                  <a:pt x="592156" y="545059"/>
                  <a:pt x="633850" y="513671"/>
                  <a:pt x="642048" y="502662"/>
                </a:cubicBezTo>
                <a:cubicBezTo>
                  <a:pt x="448801" y="386949"/>
                  <a:pt x="216437" y="392804"/>
                  <a:pt x="0" y="299342"/>
                </a:cubicBezTo>
                <a:cubicBezTo>
                  <a:pt x="47785" y="281073"/>
                  <a:pt x="82921" y="294424"/>
                  <a:pt x="115480" y="297235"/>
                </a:cubicBezTo>
                <a:cubicBezTo>
                  <a:pt x="196760" y="304261"/>
                  <a:pt x="277105" y="318784"/>
                  <a:pt x="358151" y="327451"/>
                </a:cubicBezTo>
                <a:cubicBezTo>
                  <a:pt x="397971" y="331667"/>
                  <a:pt x="434981" y="347596"/>
                  <a:pt x="479486" y="322299"/>
                </a:cubicBezTo>
                <a:cubicBezTo>
                  <a:pt x="509235" y="305433"/>
                  <a:pt x="556786" y="323703"/>
                  <a:pt x="593327" y="338695"/>
                </a:cubicBezTo>
                <a:cubicBezTo>
                  <a:pt x="623543" y="351109"/>
                  <a:pt x="652355" y="354388"/>
                  <a:pt x="692410" y="338695"/>
                </a:cubicBezTo>
                <a:cubicBezTo>
                  <a:pt x="656103" y="329091"/>
                  <a:pt x="628228" y="320659"/>
                  <a:pt x="599651" y="314802"/>
                </a:cubicBezTo>
                <a:cubicBezTo>
                  <a:pt x="576930" y="310118"/>
                  <a:pt x="631040" y="291144"/>
                  <a:pt x="658679" y="293487"/>
                </a:cubicBezTo>
                <a:cubicBezTo>
                  <a:pt x="697329" y="296766"/>
                  <a:pt x="675545" y="284586"/>
                  <a:pt x="668986" y="267720"/>
                </a:cubicBezTo>
                <a:cubicBezTo>
                  <a:pt x="661959" y="249684"/>
                  <a:pt x="682806" y="244063"/>
                  <a:pt x="695923" y="247810"/>
                </a:cubicBezTo>
                <a:cubicBezTo>
                  <a:pt x="746284" y="262568"/>
                  <a:pt x="796411" y="236567"/>
                  <a:pt x="848413" y="257649"/>
                </a:cubicBezTo>
                <a:cubicBezTo>
                  <a:pt x="835295" y="205647"/>
                  <a:pt x="806952" y="182926"/>
                  <a:pt x="747690" y="175664"/>
                </a:cubicBezTo>
                <a:cubicBezTo>
                  <a:pt x="725437" y="172854"/>
                  <a:pt x="702248" y="177070"/>
                  <a:pt x="683040" y="162078"/>
                </a:cubicBezTo>
                <a:cubicBezTo>
                  <a:pt x="672030" y="153413"/>
                  <a:pt x="659616" y="143106"/>
                  <a:pt x="668283" y="127177"/>
                </a:cubicBezTo>
                <a:cubicBezTo>
                  <a:pt x="674373" y="115933"/>
                  <a:pt x="687491" y="115933"/>
                  <a:pt x="698266" y="119682"/>
                </a:cubicBezTo>
                <a:cubicBezTo>
                  <a:pt x="746519" y="136313"/>
                  <a:pt x="796880" y="142403"/>
                  <a:pt x="847241" y="148494"/>
                </a:cubicBezTo>
                <a:cubicBezTo>
                  <a:pt x="854972" y="149430"/>
                  <a:pt x="863637" y="152476"/>
                  <a:pt x="872305" y="137015"/>
                </a:cubicBezTo>
                <a:cubicBezTo>
                  <a:pt x="778141" y="111951"/>
                  <a:pt x="688662" y="76347"/>
                  <a:pt x="591921" y="62527"/>
                </a:cubicBezTo>
                <a:cubicBezTo>
                  <a:pt x="593327" y="55969"/>
                  <a:pt x="594732" y="49410"/>
                  <a:pt x="596138" y="42852"/>
                </a:cubicBezTo>
                <a:cubicBezTo>
                  <a:pt x="671796" y="52220"/>
                  <a:pt x="747456" y="61590"/>
                  <a:pt x="843025" y="73303"/>
                </a:cubicBezTo>
                <a:cubicBezTo>
                  <a:pt x="784231" y="36058"/>
                  <a:pt x="728717" y="48473"/>
                  <a:pt x="685149" y="15446"/>
                </a:cubicBezTo>
                <a:cubicBezTo>
                  <a:pt x="693347" y="2914"/>
                  <a:pt x="703244" y="-249"/>
                  <a:pt x="713492" y="15"/>
                </a:cubicBezTo>
                <a:close/>
              </a:path>
            </a:pathLst>
          </a:custGeom>
        </p:spPr>
      </p:pic>
      <p:sp>
        <p:nvSpPr>
          <p:cNvPr id="3" name="Symbol zastępczy zawartości 2">
            <a:extLst>
              <a:ext uri="{FF2B5EF4-FFF2-40B4-BE49-F238E27FC236}">
                <a16:creationId xmlns:a16="http://schemas.microsoft.com/office/drawing/2014/main" id="{03FACB08-C317-4FE1-A71F-E67D1A680DBA}"/>
              </a:ext>
            </a:extLst>
          </p:cNvPr>
          <p:cNvSpPr>
            <a:spLocks noGrp="1"/>
          </p:cNvSpPr>
          <p:nvPr>
            <p:ph sz="half" idx="1"/>
          </p:nvPr>
        </p:nvSpPr>
        <p:spPr>
          <a:xfrm>
            <a:off x="6119528" y="2013625"/>
            <a:ext cx="5234271" cy="4163337"/>
          </a:xfrm>
        </p:spPr>
        <p:txBody>
          <a:bodyPr vert="horz" lIns="91440" tIns="45720" rIns="91440" bIns="45720" rtlCol="0">
            <a:normAutofit/>
          </a:bodyPr>
          <a:lstStyle/>
          <a:p>
            <a:pPr>
              <a:lnSpc>
                <a:spcPct val="90000"/>
              </a:lnSpc>
            </a:pPr>
            <a:r>
              <a:rPr lang="en-US" sz="1400"/>
              <a:t>W okresie paleolitu tereny Włoch zamieszkiwali </a:t>
            </a:r>
            <a:r>
              <a:rPr lang="en-US" sz="1400">
                <a:hlinkClick r:id="rId3"/>
              </a:rPr>
              <a:t>Ligurowie</a:t>
            </a:r>
            <a:r>
              <a:rPr lang="en-US" sz="1400"/>
              <a:t> i </a:t>
            </a:r>
            <a:r>
              <a:rPr lang="en-US" sz="1400">
                <a:hlinkClick r:id="rId4"/>
              </a:rPr>
              <a:t>Sykulowie</a:t>
            </a:r>
            <a:r>
              <a:rPr lang="en-US" sz="1400"/>
              <a:t>. W okresie starożytności tereny Włoch znalazły się pod panowaniem </a:t>
            </a:r>
            <a:r>
              <a:rPr lang="en-US" sz="1400">
                <a:hlinkClick r:id="rId5"/>
              </a:rPr>
              <a:t>Rzymian</a:t>
            </a:r>
            <a:r>
              <a:rPr lang="en-US" sz="1400"/>
              <a:t>. Przed okresem rzymskim tereny Włoch były zamieszkiwane przez </a:t>
            </a:r>
            <a:r>
              <a:rPr lang="en-US" sz="1400">
                <a:hlinkClick r:id="rId6"/>
              </a:rPr>
              <a:t>Fenicjan</a:t>
            </a:r>
            <a:r>
              <a:rPr lang="en-US" sz="1400"/>
              <a:t> i Greków. Od średniowiecza do połowy XIX wieku, pomimo że </a:t>
            </a:r>
            <a:r>
              <a:rPr lang="en-US" sz="1400">
                <a:hlinkClick r:id="rId7"/>
              </a:rPr>
              <a:t>Półwysep Apeniński</a:t>
            </a:r>
            <a:r>
              <a:rPr lang="en-US" sz="1400"/>
              <a:t> był spójny pod względem językowym i kulturowym, jego historia składała się z dziejów niezależnych republik i księstw oraz obcych posiadłości i stref wpływów. W 1861 roku doszło do </a:t>
            </a:r>
            <a:r>
              <a:rPr lang="en-US" sz="1400">
                <a:hlinkClick r:id="rId8"/>
              </a:rPr>
              <a:t>zjednoczenia wszystkich tych państw</a:t>
            </a:r>
            <a:r>
              <a:rPr lang="en-US" sz="1400"/>
              <a:t> – ogłoszono powstanie </a:t>
            </a:r>
            <a:r>
              <a:rPr lang="en-US" sz="1400">
                <a:hlinkClick r:id="rId9"/>
              </a:rPr>
              <a:t>Królestwa Włoch</a:t>
            </a:r>
            <a:r>
              <a:rPr lang="en-US" sz="1400"/>
              <a:t> i koronowano </a:t>
            </a:r>
            <a:r>
              <a:rPr lang="en-US" sz="1400">
                <a:hlinkClick r:id="rId10"/>
              </a:rPr>
              <a:t>Wiktora Emanuela II</a:t>
            </a:r>
            <a:r>
              <a:rPr lang="en-US" sz="1400"/>
              <a:t> na </a:t>
            </a:r>
            <a:r>
              <a:rPr lang="en-US" sz="1400">
                <a:hlinkClick r:id="rId11"/>
              </a:rPr>
              <a:t>króla tego państwa</a:t>
            </a:r>
            <a:r>
              <a:rPr lang="en-US" sz="1400"/>
              <a:t>. W początkach XX wieku Włochy stały się państwem </a:t>
            </a:r>
            <a:r>
              <a:rPr lang="en-US" sz="1400">
                <a:hlinkClick r:id="rId12"/>
              </a:rPr>
              <a:t>faszystowskim</a:t>
            </a:r>
            <a:r>
              <a:rPr lang="en-US" sz="1400"/>
              <a:t>. Po </a:t>
            </a:r>
            <a:r>
              <a:rPr lang="en-US" sz="1400">
                <a:hlinkClick r:id="rId13"/>
              </a:rPr>
              <a:t>II wojnie światowej</a:t>
            </a:r>
            <a:r>
              <a:rPr lang="en-US" sz="1400"/>
              <a:t> w </a:t>
            </a:r>
            <a:r>
              <a:rPr lang="en-US" sz="1400">
                <a:hlinkClick r:id="rId14"/>
              </a:rPr>
              <a:t>referendum konstytucyjnym</a:t>
            </a:r>
            <a:r>
              <a:rPr lang="en-US" sz="1400"/>
              <a:t> obywatele Włoch opowiedzieli się za zmianą ustroju państwa na republikę, na czele której stoi </a:t>
            </a:r>
            <a:r>
              <a:rPr lang="en-US" sz="1400">
                <a:hlinkClick r:id="rId15"/>
              </a:rPr>
              <a:t>prezydent Włoch</a:t>
            </a:r>
            <a:r>
              <a:rPr lang="en-US" sz="1400"/>
              <a:t>.</a:t>
            </a:r>
          </a:p>
        </p:txBody>
      </p:sp>
    </p:spTree>
    <p:extLst>
      <p:ext uri="{BB962C8B-B14F-4D97-AF65-F5344CB8AC3E}">
        <p14:creationId xmlns:p14="http://schemas.microsoft.com/office/powerpoint/2010/main" val="251473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235B60-B62B-4CAD-AF0D-1D2A3A35B299}"/>
              </a:ext>
            </a:extLst>
          </p:cNvPr>
          <p:cNvSpPr>
            <a:spLocks noGrp="1"/>
          </p:cNvSpPr>
          <p:nvPr>
            <p:ph type="title"/>
          </p:nvPr>
        </p:nvSpPr>
        <p:spPr/>
        <p:txBody>
          <a:bodyPr/>
          <a:lstStyle/>
          <a:p>
            <a:r>
              <a:rPr lang="pl-PL"/>
              <a:t>Ciekawostki geograficzne</a:t>
            </a:r>
          </a:p>
        </p:txBody>
      </p:sp>
      <p:sp>
        <p:nvSpPr>
          <p:cNvPr id="3" name="Symbol zastępczy zawartości 2">
            <a:extLst>
              <a:ext uri="{FF2B5EF4-FFF2-40B4-BE49-F238E27FC236}">
                <a16:creationId xmlns:a16="http://schemas.microsoft.com/office/drawing/2014/main" id="{AC09AB66-0D41-4464-AB96-7E0651D40449}"/>
              </a:ext>
            </a:extLst>
          </p:cNvPr>
          <p:cNvSpPr>
            <a:spLocks noGrp="1"/>
          </p:cNvSpPr>
          <p:nvPr>
            <p:ph sz="half" idx="1"/>
          </p:nvPr>
        </p:nvSpPr>
        <p:spPr/>
        <p:txBody>
          <a:bodyPr vert="horz" lIns="91440" tIns="45720" rIns="91440" bIns="45720" rtlCol="0" anchor="t">
            <a:normAutofit/>
          </a:bodyPr>
          <a:lstStyle/>
          <a:p>
            <a:r>
              <a:rPr lang="pl-PL">
                <a:ea typeface="+mn-lt"/>
                <a:cs typeface="+mn-lt"/>
              </a:rPr>
              <a:t>We Włoszech znajdują się trzy aktywne wulkany Europy: Etna, Stromboli i Wezuwiusz.</a:t>
            </a:r>
            <a:endParaRPr lang="pl-PL"/>
          </a:p>
          <a:p>
            <a:r>
              <a:rPr lang="pl-PL">
                <a:ea typeface="+mn-lt"/>
                <a:cs typeface="+mn-lt"/>
              </a:rPr>
              <a:t> Prawie cztery piąte Włoch jest górzyste lub pagórkowate.</a:t>
            </a:r>
            <a:endParaRPr lang="pl-PL"/>
          </a:p>
          <a:p>
            <a:endParaRPr lang="pl-PL" dirty="0"/>
          </a:p>
        </p:txBody>
      </p:sp>
      <p:sp>
        <p:nvSpPr>
          <p:cNvPr id="4" name="Symbol zastępczy zawartości 3">
            <a:extLst>
              <a:ext uri="{FF2B5EF4-FFF2-40B4-BE49-F238E27FC236}">
                <a16:creationId xmlns:a16="http://schemas.microsoft.com/office/drawing/2014/main" id="{C12E1261-B647-4248-B2A5-960A1531190D}"/>
              </a:ext>
            </a:extLst>
          </p:cNvPr>
          <p:cNvSpPr>
            <a:spLocks noGrp="1"/>
          </p:cNvSpPr>
          <p:nvPr>
            <p:ph sz="half" idx="2"/>
          </p:nvPr>
        </p:nvSpPr>
        <p:spPr/>
        <p:txBody>
          <a:bodyPr vert="horz" lIns="91440" tIns="45720" rIns="91440" bIns="45720" rtlCol="0" anchor="t">
            <a:normAutofit/>
          </a:bodyPr>
          <a:lstStyle/>
          <a:p>
            <a:r>
              <a:rPr lang="pl-PL">
                <a:ea typeface="+mn-lt"/>
                <a:cs typeface="+mn-lt"/>
              </a:rPr>
              <a:t>Koloseum przyciąga co roku do Rzymu około 4 milionów zwiedzających. Jest najbardziej kultową budowlą we Włoszech. </a:t>
            </a:r>
            <a:endParaRPr lang="pl-PL"/>
          </a:p>
        </p:txBody>
      </p:sp>
      <p:pic>
        <p:nvPicPr>
          <p:cNvPr id="5" name="Obraz 5" descr="Obraz zawierający zewnętrzne, budynek, pociąg, duży&#10;&#10;Opis wygenerowany przy bardzo wysokim poziomie pewności">
            <a:extLst>
              <a:ext uri="{FF2B5EF4-FFF2-40B4-BE49-F238E27FC236}">
                <a16:creationId xmlns:a16="http://schemas.microsoft.com/office/drawing/2014/main" id="{7FBC5D46-88F2-4D17-9F08-51324E512E38}"/>
              </a:ext>
            </a:extLst>
          </p:cNvPr>
          <p:cNvPicPr>
            <a:picLocks noChangeAspect="1"/>
          </p:cNvPicPr>
          <p:nvPr/>
        </p:nvPicPr>
        <p:blipFill>
          <a:blip r:embed="rId2"/>
          <a:stretch>
            <a:fillRect/>
          </a:stretch>
        </p:blipFill>
        <p:spPr>
          <a:xfrm>
            <a:off x="7396619" y="4254745"/>
            <a:ext cx="2743200" cy="1375634"/>
          </a:xfrm>
          <a:prstGeom prst="rect">
            <a:avLst/>
          </a:prstGeom>
        </p:spPr>
      </p:pic>
    </p:spTree>
    <p:extLst>
      <p:ext uri="{BB962C8B-B14F-4D97-AF65-F5344CB8AC3E}">
        <p14:creationId xmlns:p14="http://schemas.microsoft.com/office/powerpoint/2010/main" val="353989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2" name="Rectangle 11">
            <a:extLst>
              <a:ext uri="{FF2B5EF4-FFF2-40B4-BE49-F238E27FC236}">
                <a16:creationId xmlns:a16="http://schemas.microsoft.com/office/drawing/2014/main" id="{D1801FC0-EFAC-4600-BD08-57F2DEB47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5" descr="Obraz zawierający góra, przyroda, zewnętrzne, trawa&#10;&#10;Opis wygenerowany przy bardzo wysokim poziomie pewności">
            <a:extLst>
              <a:ext uri="{FF2B5EF4-FFF2-40B4-BE49-F238E27FC236}">
                <a16:creationId xmlns:a16="http://schemas.microsoft.com/office/drawing/2014/main" id="{FA162D9C-C75D-4D07-86FD-36F1B1B44A45}"/>
              </a:ext>
            </a:extLst>
          </p:cNvPr>
          <p:cNvPicPr>
            <a:picLocks noGrp="1" noChangeAspect="1"/>
          </p:cNvPicPr>
          <p:nvPr>
            <p:ph sz="half" idx="2"/>
          </p:nvPr>
        </p:nvPicPr>
        <p:blipFill rotWithShape="1">
          <a:blip r:embed="rId2"/>
          <a:srcRect l="17111" r="48943" b="1"/>
          <a:stretch/>
        </p:blipFill>
        <p:spPr>
          <a:xfrm>
            <a:off x="2194108" y="518694"/>
            <a:ext cx="9416906" cy="3190173"/>
          </a:xfrm>
          <a:custGeom>
            <a:avLst/>
            <a:gdLst/>
            <a:ahLst/>
            <a:cxnLst/>
            <a:rect l="l" t="t" r="r" b="b"/>
            <a:pathLst>
              <a:path w="9416906" h="3190173">
                <a:moveTo>
                  <a:pt x="8350352" y="0"/>
                </a:moveTo>
                <a:cubicBezTo>
                  <a:pt x="8328537" y="184217"/>
                  <a:pt x="8231580" y="203608"/>
                  <a:pt x="8178254" y="317532"/>
                </a:cubicBezTo>
                <a:cubicBezTo>
                  <a:pt x="8214613" y="327228"/>
                  <a:pt x="8246124" y="339347"/>
                  <a:pt x="8277635" y="344195"/>
                </a:cubicBezTo>
                <a:cubicBezTo>
                  <a:pt x="8401254" y="368434"/>
                  <a:pt x="8520026" y="431456"/>
                  <a:pt x="8631525" y="538107"/>
                </a:cubicBezTo>
                <a:cubicBezTo>
                  <a:pt x="8716362" y="618096"/>
                  <a:pt x="8808470" y="652031"/>
                  <a:pt x="8900578" y="656878"/>
                </a:cubicBezTo>
                <a:cubicBezTo>
                  <a:pt x="8946633" y="659303"/>
                  <a:pt x="8995111" y="661726"/>
                  <a:pt x="9036317" y="690814"/>
                </a:cubicBezTo>
                <a:cubicBezTo>
                  <a:pt x="9077523" y="719900"/>
                  <a:pt x="9157512" y="707781"/>
                  <a:pt x="9130850" y="865335"/>
                </a:cubicBezTo>
                <a:cubicBezTo>
                  <a:pt x="9235077" y="928356"/>
                  <a:pt x="9191447" y="1114997"/>
                  <a:pt x="9239925" y="1231344"/>
                </a:cubicBezTo>
                <a:cubicBezTo>
                  <a:pt x="9293251" y="1359811"/>
                  <a:pt x="9324762" y="1517366"/>
                  <a:pt x="9395055" y="1626441"/>
                </a:cubicBezTo>
                <a:cubicBezTo>
                  <a:pt x="9421718" y="1665224"/>
                  <a:pt x="9421718" y="1708854"/>
                  <a:pt x="9407174" y="1750060"/>
                </a:cubicBezTo>
                <a:cubicBezTo>
                  <a:pt x="9380512" y="1837321"/>
                  <a:pt x="9346577" y="1912462"/>
                  <a:pt x="9300523" y="1970636"/>
                </a:cubicBezTo>
                <a:cubicBezTo>
                  <a:pt x="9130850" y="2183939"/>
                  <a:pt x="8956328" y="2394819"/>
                  <a:pt x="8769687" y="2562069"/>
                </a:cubicBezTo>
                <a:cubicBezTo>
                  <a:pt x="8558808" y="2753557"/>
                  <a:pt x="8326113" y="2857785"/>
                  <a:pt x="8090994" y="2940198"/>
                </a:cubicBezTo>
                <a:cubicBezTo>
                  <a:pt x="7644996" y="3097752"/>
                  <a:pt x="7191726" y="3155926"/>
                  <a:pt x="6731183" y="3170469"/>
                </a:cubicBezTo>
                <a:cubicBezTo>
                  <a:pt x="6423348" y="3180165"/>
                  <a:pt x="6117936" y="3192284"/>
                  <a:pt x="5810100" y="3189860"/>
                </a:cubicBezTo>
                <a:cubicBezTo>
                  <a:pt x="5541047" y="3187437"/>
                  <a:pt x="5271993" y="3160773"/>
                  <a:pt x="5000516" y="3126839"/>
                </a:cubicBezTo>
                <a:cubicBezTo>
                  <a:pt x="4649050" y="3080784"/>
                  <a:pt x="3371651" y="2877176"/>
                  <a:pt x="2928078" y="2797187"/>
                </a:cubicBezTo>
                <a:cubicBezTo>
                  <a:pt x="2709926" y="2758405"/>
                  <a:pt x="1502821" y="2399667"/>
                  <a:pt x="1476157" y="2341493"/>
                </a:cubicBezTo>
                <a:cubicBezTo>
                  <a:pt x="1558571" y="2302711"/>
                  <a:pt x="1638559" y="2370580"/>
                  <a:pt x="1725820" y="2329374"/>
                </a:cubicBezTo>
                <a:cubicBezTo>
                  <a:pt x="1575538" y="2239689"/>
                  <a:pt x="1403440" y="2280896"/>
                  <a:pt x="1260430" y="2220298"/>
                </a:cubicBezTo>
                <a:cubicBezTo>
                  <a:pt x="1262854" y="2162124"/>
                  <a:pt x="1325875" y="2179092"/>
                  <a:pt x="1335571" y="2140310"/>
                </a:cubicBezTo>
                <a:cubicBezTo>
                  <a:pt x="1064094" y="2028809"/>
                  <a:pt x="761106" y="2033657"/>
                  <a:pt x="484781" y="1936701"/>
                </a:cubicBezTo>
                <a:cubicBezTo>
                  <a:pt x="736866" y="1897919"/>
                  <a:pt x="984105" y="1939125"/>
                  <a:pt x="1238615" y="1946397"/>
                </a:cubicBezTo>
                <a:cubicBezTo>
                  <a:pt x="1214376" y="1895494"/>
                  <a:pt x="1170746" y="1900343"/>
                  <a:pt x="1141659" y="1883374"/>
                </a:cubicBezTo>
                <a:cubicBezTo>
                  <a:pt x="1102876" y="1861560"/>
                  <a:pt x="1071365" y="1842169"/>
                  <a:pt x="1095604" y="1786419"/>
                </a:cubicBezTo>
                <a:cubicBezTo>
                  <a:pt x="1119843" y="1733093"/>
                  <a:pt x="1088333" y="1718550"/>
                  <a:pt x="1042278" y="1699159"/>
                </a:cubicBezTo>
                <a:cubicBezTo>
                  <a:pt x="925932" y="1645833"/>
                  <a:pt x="797464" y="1662800"/>
                  <a:pt x="676269" y="1645833"/>
                </a:cubicBezTo>
                <a:cubicBezTo>
                  <a:pt x="620519" y="1638561"/>
                  <a:pt x="530834" y="1650680"/>
                  <a:pt x="516291" y="1609474"/>
                </a:cubicBezTo>
                <a:cubicBezTo>
                  <a:pt x="465389" y="1476159"/>
                  <a:pt x="363585" y="1514942"/>
                  <a:pt x="269053" y="1507670"/>
                </a:cubicBezTo>
                <a:cubicBezTo>
                  <a:pt x="172097" y="1500398"/>
                  <a:pt x="152705" y="1439801"/>
                  <a:pt x="201184" y="1328301"/>
                </a:cubicBezTo>
                <a:cubicBezTo>
                  <a:pt x="150282" y="1274975"/>
                  <a:pt x="65445" y="1335572"/>
                  <a:pt x="0" y="1262855"/>
                </a:cubicBezTo>
                <a:cubicBezTo>
                  <a:pt x="504172" y="1226496"/>
                  <a:pt x="996224" y="1260431"/>
                  <a:pt x="1483429" y="1156203"/>
                </a:cubicBezTo>
                <a:cubicBezTo>
                  <a:pt x="1328300" y="1161050"/>
                  <a:pt x="1175593" y="1117421"/>
                  <a:pt x="1020463" y="1144083"/>
                </a:cubicBezTo>
                <a:cubicBezTo>
                  <a:pt x="996224" y="1148931"/>
                  <a:pt x="967138" y="1144083"/>
                  <a:pt x="942899" y="1139236"/>
                </a:cubicBezTo>
                <a:cubicBezTo>
                  <a:pt x="916235" y="1134388"/>
                  <a:pt x="891996" y="1124693"/>
                  <a:pt x="891996" y="1090757"/>
                </a:cubicBezTo>
                <a:cubicBezTo>
                  <a:pt x="891996" y="1066518"/>
                  <a:pt x="911388" y="1054399"/>
                  <a:pt x="930779" y="1044704"/>
                </a:cubicBezTo>
                <a:cubicBezTo>
                  <a:pt x="984105" y="1018040"/>
                  <a:pt x="1042278" y="1010769"/>
                  <a:pt x="1095604" y="1037432"/>
                </a:cubicBezTo>
                <a:cubicBezTo>
                  <a:pt x="1156202" y="1066518"/>
                  <a:pt x="1204680" y="1059246"/>
                  <a:pt x="1250735" y="1008345"/>
                </a:cubicBezTo>
                <a:cubicBezTo>
                  <a:pt x="1311332" y="942900"/>
                  <a:pt x="1398592" y="967139"/>
                  <a:pt x="1471310" y="945323"/>
                </a:cubicBezTo>
                <a:cubicBezTo>
                  <a:pt x="1551299" y="923508"/>
                  <a:pt x="1636135" y="935628"/>
                  <a:pt x="1740363" y="896845"/>
                </a:cubicBezTo>
                <a:cubicBezTo>
                  <a:pt x="1563418" y="853215"/>
                  <a:pt x="1401017" y="918661"/>
                  <a:pt x="1221648" y="875030"/>
                </a:cubicBezTo>
                <a:cubicBezTo>
                  <a:pt x="1294364" y="814432"/>
                  <a:pt x="1359810" y="831400"/>
                  <a:pt x="1420408" y="821704"/>
                </a:cubicBezTo>
                <a:cubicBezTo>
                  <a:pt x="1493124" y="809585"/>
                  <a:pt x="1565842" y="807160"/>
                  <a:pt x="1638559" y="795041"/>
                </a:cubicBezTo>
                <a:cubicBezTo>
                  <a:pt x="1706429" y="785346"/>
                  <a:pt x="1771875" y="768379"/>
                  <a:pt x="1839745" y="758682"/>
                </a:cubicBezTo>
                <a:cubicBezTo>
                  <a:pt x="1905190" y="748987"/>
                  <a:pt x="1973059" y="761107"/>
                  <a:pt x="2033656" y="707781"/>
                </a:cubicBezTo>
                <a:cubicBezTo>
                  <a:pt x="1868831" y="601128"/>
                  <a:pt x="1682189" y="652031"/>
                  <a:pt x="1488277" y="625368"/>
                </a:cubicBezTo>
                <a:cubicBezTo>
                  <a:pt x="1539179" y="574466"/>
                  <a:pt x="1592505" y="584161"/>
                  <a:pt x="1636135" y="569618"/>
                </a:cubicBezTo>
                <a:cubicBezTo>
                  <a:pt x="1655526" y="564771"/>
                  <a:pt x="1679765" y="564771"/>
                  <a:pt x="1687037" y="540531"/>
                </a:cubicBezTo>
                <a:cubicBezTo>
                  <a:pt x="1696732" y="509021"/>
                  <a:pt x="1674917" y="489629"/>
                  <a:pt x="1650678" y="479934"/>
                </a:cubicBezTo>
                <a:cubicBezTo>
                  <a:pt x="1541603" y="433879"/>
                  <a:pt x="1425256" y="409640"/>
                  <a:pt x="1308908" y="385401"/>
                </a:cubicBezTo>
                <a:cubicBezTo>
                  <a:pt x="1243463" y="373281"/>
                  <a:pt x="1173169" y="380553"/>
                  <a:pt x="1114995" y="341771"/>
                </a:cubicBezTo>
                <a:cubicBezTo>
                  <a:pt x="1328300" y="174521"/>
                  <a:pt x="1565842" y="206032"/>
                  <a:pt x="1805809" y="215728"/>
                </a:cubicBezTo>
                <a:cubicBezTo>
                  <a:pt x="2196058" y="230271"/>
                  <a:pt x="2586307" y="244815"/>
                  <a:pt x="2978979" y="220576"/>
                </a:cubicBezTo>
                <a:cubicBezTo>
                  <a:pt x="3296510" y="174521"/>
                  <a:pt x="3618890" y="169674"/>
                  <a:pt x="3941269" y="152706"/>
                </a:cubicBezTo>
                <a:cubicBezTo>
                  <a:pt x="4295160" y="130892"/>
                  <a:pt x="4653898" y="147859"/>
                  <a:pt x="5010212" y="150282"/>
                </a:cubicBezTo>
                <a:cubicBezTo>
                  <a:pt x="5267145" y="152706"/>
                  <a:pt x="5526503" y="174521"/>
                  <a:pt x="5783437" y="155130"/>
                </a:cubicBezTo>
                <a:cubicBezTo>
                  <a:pt x="6084001" y="133315"/>
                  <a:pt x="6389414" y="150282"/>
                  <a:pt x="6692401" y="143011"/>
                </a:cubicBezTo>
                <a:cubicBezTo>
                  <a:pt x="6828140" y="140587"/>
                  <a:pt x="6963878" y="121195"/>
                  <a:pt x="7099618" y="106653"/>
                </a:cubicBezTo>
                <a:cubicBezTo>
                  <a:pt x="7354127" y="77565"/>
                  <a:pt x="7611060" y="38783"/>
                  <a:pt x="7867995" y="50902"/>
                </a:cubicBezTo>
                <a:cubicBezTo>
                  <a:pt x="8027973" y="58174"/>
                  <a:pt x="8185527" y="58174"/>
                  <a:pt x="8350352" y="0"/>
                </a:cubicBezTo>
                <a:close/>
              </a:path>
            </a:pathLst>
          </a:custGeom>
        </p:spPr>
      </p:pic>
      <p:sp>
        <p:nvSpPr>
          <p:cNvPr id="2" name="Tytuł 1">
            <a:extLst>
              <a:ext uri="{FF2B5EF4-FFF2-40B4-BE49-F238E27FC236}">
                <a16:creationId xmlns:a16="http://schemas.microsoft.com/office/drawing/2014/main" id="{A549400C-731A-4671-B163-6E7D5DB4CD49}"/>
              </a:ext>
            </a:extLst>
          </p:cNvPr>
          <p:cNvSpPr>
            <a:spLocks noGrp="1"/>
          </p:cNvSpPr>
          <p:nvPr>
            <p:ph type="title"/>
          </p:nvPr>
        </p:nvSpPr>
        <p:spPr>
          <a:xfrm>
            <a:off x="838200" y="3563422"/>
            <a:ext cx="6810944" cy="1754376"/>
          </a:xfrm>
        </p:spPr>
        <p:txBody>
          <a:bodyPr vert="horz" lIns="91440" tIns="45720" rIns="91440" bIns="45720" rtlCol="0" anchor="b">
            <a:normAutofit/>
          </a:bodyPr>
          <a:lstStyle/>
          <a:p>
            <a:r>
              <a:rPr lang="en-US" sz="4800"/>
              <a:t>Góry </a:t>
            </a:r>
          </a:p>
        </p:txBody>
      </p:sp>
      <p:sp>
        <p:nvSpPr>
          <p:cNvPr id="3" name="Symbol zastępczy zawartości 2">
            <a:extLst>
              <a:ext uri="{FF2B5EF4-FFF2-40B4-BE49-F238E27FC236}">
                <a16:creationId xmlns:a16="http://schemas.microsoft.com/office/drawing/2014/main" id="{2D795E4A-E003-4B7D-A2B1-D61359EF5C6A}"/>
              </a:ext>
            </a:extLst>
          </p:cNvPr>
          <p:cNvSpPr>
            <a:spLocks noGrp="1"/>
          </p:cNvSpPr>
          <p:nvPr>
            <p:ph sz="half" idx="1"/>
          </p:nvPr>
        </p:nvSpPr>
        <p:spPr>
          <a:xfrm>
            <a:off x="838199" y="5384878"/>
            <a:ext cx="6810943" cy="775494"/>
          </a:xfrm>
        </p:spPr>
        <p:txBody>
          <a:bodyPr vert="horz" lIns="91440" tIns="45720" rIns="91440" bIns="45720" rtlCol="0" anchor="t">
            <a:normAutofit/>
          </a:bodyPr>
          <a:lstStyle/>
          <a:p>
            <a:pPr marL="0" indent="0">
              <a:lnSpc>
                <a:spcPct val="90000"/>
              </a:lnSpc>
              <a:buNone/>
            </a:pPr>
            <a:r>
              <a:rPr lang="en-US" sz="2000" cap="all" dirty="0" err="1"/>
              <a:t>Największymi</a:t>
            </a:r>
            <a:r>
              <a:rPr lang="en-US" sz="2000" cap="all" dirty="0"/>
              <a:t> </a:t>
            </a:r>
            <a:r>
              <a:rPr lang="en-US" sz="2000" cap="all" dirty="0" err="1"/>
              <a:t>górami</a:t>
            </a:r>
            <a:r>
              <a:rPr lang="en-US" sz="2000" cap="all" dirty="0"/>
              <a:t> </a:t>
            </a:r>
            <a:r>
              <a:rPr lang="en-US" sz="2000" cap="all" dirty="0" err="1"/>
              <a:t>włoch</a:t>
            </a:r>
            <a:r>
              <a:rPr lang="en-US" sz="2000" cap="all" dirty="0"/>
              <a:t> </a:t>
            </a:r>
            <a:r>
              <a:rPr lang="en-US" sz="2000" cap="all" dirty="0" err="1"/>
              <a:t>są</a:t>
            </a:r>
            <a:r>
              <a:rPr lang="en-US" sz="2000" cap="all" dirty="0"/>
              <a:t> </a:t>
            </a:r>
            <a:r>
              <a:rPr lang="en-US" sz="2000" cap="all" dirty="0" err="1"/>
              <a:t>alpy</a:t>
            </a:r>
            <a:r>
              <a:rPr lang="en-US" sz="2000" cap="all" dirty="0"/>
              <a:t>. </a:t>
            </a:r>
            <a:r>
              <a:rPr lang="en-US" sz="2000" cap="all" dirty="0" err="1"/>
              <a:t>Dużo</a:t>
            </a:r>
            <a:r>
              <a:rPr lang="en-US" sz="2000" cap="all" dirty="0"/>
              <a:t> </a:t>
            </a:r>
            <a:r>
              <a:rPr lang="en-US" sz="2000" cap="all" dirty="0" err="1"/>
              <a:t>osób</a:t>
            </a:r>
            <a:r>
              <a:rPr lang="en-US" sz="2000" cap="all" dirty="0"/>
              <a:t> </a:t>
            </a:r>
            <a:r>
              <a:rPr lang="en-US" sz="2000" cap="all" dirty="0" err="1"/>
              <a:t>przyjeżdża</a:t>
            </a:r>
            <a:r>
              <a:rPr lang="en-US" sz="2000" cap="all" dirty="0"/>
              <a:t> Aby je </a:t>
            </a:r>
            <a:r>
              <a:rPr lang="en-US" sz="2000" cap="all" dirty="0" err="1"/>
              <a:t>zobaczyć</a:t>
            </a:r>
            <a:r>
              <a:rPr lang="en-US" sz="2000" cap="all" dirty="0"/>
              <a:t>.</a:t>
            </a:r>
          </a:p>
        </p:txBody>
      </p:sp>
    </p:spTree>
    <p:extLst>
      <p:ext uri="{BB962C8B-B14F-4D97-AF65-F5344CB8AC3E}">
        <p14:creationId xmlns:p14="http://schemas.microsoft.com/office/powerpoint/2010/main" val="23149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084FB8-7DC4-4BDC-896C-04C8BF44C99F}"/>
              </a:ext>
            </a:extLst>
          </p:cNvPr>
          <p:cNvSpPr>
            <a:spLocks noGrp="1"/>
          </p:cNvSpPr>
          <p:nvPr>
            <p:ph type="title"/>
          </p:nvPr>
        </p:nvSpPr>
        <p:spPr/>
        <p:txBody>
          <a:bodyPr/>
          <a:lstStyle/>
          <a:p>
            <a:r>
              <a:rPr lang="pl-PL" dirty="0"/>
              <a:t>DZIĘKUJE ZA OBEJRZENIE </a:t>
            </a:r>
            <a:r>
              <a:rPr lang="pl-PL"/>
              <a:t>MOJEJ PREZENTACJI </a:t>
            </a:r>
          </a:p>
        </p:txBody>
      </p:sp>
      <p:sp>
        <p:nvSpPr>
          <p:cNvPr id="3" name="Symbol zastępczy zawartości 2">
            <a:extLst>
              <a:ext uri="{FF2B5EF4-FFF2-40B4-BE49-F238E27FC236}">
                <a16:creationId xmlns:a16="http://schemas.microsoft.com/office/drawing/2014/main" id="{64AC7E70-132D-47A5-B174-F6CD5D2479E5}"/>
              </a:ext>
            </a:extLst>
          </p:cNvPr>
          <p:cNvSpPr>
            <a:spLocks noGrp="1"/>
          </p:cNvSpPr>
          <p:nvPr>
            <p:ph idx="1"/>
          </p:nvPr>
        </p:nvSpPr>
        <p:spPr/>
        <p:txBody>
          <a:bodyPr vert="horz" lIns="91440" tIns="45720" rIns="91440" bIns="45720" rtlCol="0" anchor="t">
            <a:normAutofit/>
          </a:bodyPr>
          <a:lstStyle/>
          <a:p>
            <a:r>
              <a:rPr lang="pl-PL" dirty="0"/>
              <a:t>.</a:t>
            </a:r>
          </a:p>
        </p:txBody>
      </p:sp>
    </p:spTree>
    <p:extLst>
      <p:ext uri="{BB962C8B-B14F-4D97-AF65-F5344CB8AC3E}">
        <p14:creationId xmlns:p14="http://schemas.microsoft.com/office/powerpoint/2010/main" val="1732168106"/>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BrushVTI</vt:lpstr>
      <vt:lpstr>WŁOCHY</vt:lpstr>
      <vt:lpstr>POŁOŻENIE                                                                      Włochy położone są  na południu Europy . Po prawej stronie czyli na wschodzie od Italii znajduje  się Grecja.</vt:lpstr>
      <vt:lpstr>FLAGA</vt:lpstr>
      <vt:lpstr>Mapa i Stolica</vt:lpstr>
      <vt:lpstr>Ciekawostki historyczne</vt:lpstr>
      <vt:lpstr>Ciekawostki geograficzne</vt:lpstr>
      <vt:lpstr>Góry </vt:lpstr>
      <vt:lpstr>DZIĘKUJE ZA OBEJRZENIE MOJEJ PREZENTACJI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431</cp:revision>
  <dcterms:created xsi:type="dcterms:W3CDTF">2020-04-02T10:20:19Z</dcterms:created>
  <dcterms:modified xsi:type="dcterms:W3CDTF">2020-04-05T19:24:19Z</dcterms:modified>
</cp:coreProperties>
</file>