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lajd tytułowy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22637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371600" y="4191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ównanie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457200" y="6254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457200" y="19510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457200" y="2678112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11"/>
          <p:cNvSpPr txBox="1"/>
          <p:nvPr>
            <p:ph idx="3" type="body"/>
          </p:nvPr>
        </p:nvSpPr>
        <p:spPr>
          <a:xfrm>
            <a:off x="4645025" y="19510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1"/>
          <p:cNvSpPr txBox="1"/>
          <p:nvPr>
            <p:ph idx="4" type="body"/>
          </p:nvPr>
        </p:nvSpPr>
        <p:spPr>
          <a:xfrm>
            <a:off x="4645025" y="2678112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wa elementy zawartości" type="twoObj">
  <p:cSld name="TWO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457200" y="6254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457200" y="19510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0" name="Google Shape;50;p12"/>
          <p:cNvSpPr txBox="1"/>
          <p:nvPr>
            <p:ph idx="2" type="body"/>
          </p:nvPr>
        </p:nvSpPr>
        <p:spPr>
          <a:xfrm>
            <a:off x="4648200" y="19510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główek sekcji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lko tytuł" type="titleOnly">
  <p:cSld name="TITLE_ONL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6254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sty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zawartość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57200" y="6254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57200" y="19510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, tekst i zawartość" type="txAndObj">
  <p:cSld name="TEXT_AND_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685800" y="685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457200" y="1981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4648200" y="1981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pionowy i tekst" type="vertTitleAndTx">
  <p:cSld name="VERTICAL_TITLE_AND_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 rot="5400000">
            <a:off x="4732337" y="2827338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 rot="5400000">
            <a:off x="541338" y="846138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tekst pionowy" type="vertTx">
  <p:cSld name="VERTICAL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457200" y="6254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 rot="5400000">
            <a:off x="2309019" y="99218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az z podpisem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1828800" y="54864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/>
          <p:nvPr>
            <p:ph idx="2" type="pic"/>
          </p:nvPr>
        </p:nvSpPr>
        <p:spPr>
          <a:xfrm>
            <a:off x="1828800" y="12985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1828800" y="60531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awartość z podpisem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/>
          <p:nvPr>
            <p:ph type="title"/>
          </p:nvPr>
        </p:nvSpPr>
        <p:spPr>
          <a:xfrm>
            <a:off x="457200" y="76200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3575050" y="76200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0" name="Google Shape;40;p10"/>
          <p:cNvSpPr txBox="1"/>
          <p:nvPr>
            <p:ph idx="2" type="body"/>
          </p:nvPr>
        </p:nvSpPr>
        <p:spPr>
          <a:xfrm>
            <a:off x="457200" y="192405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6254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D3D9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D3D9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D3D9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D3D9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D3D9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D3D94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D3D94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D3D94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rgbClr val="D3D94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9510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392612" y="63500"/>
            <a:ext cx="42830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457200" y="38100"/>
            <a:ext cx="3455987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 SCENARIUSZY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www.zdrowojem.fundacjabos.pl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5.png"/><Relationship Id="rId4" Type="http://schemas.openxmlformats.org/officeDocument/2006/relationships/image" Target="../media/image15.png"/><Relationship Id="rId9" Type="http://schemas.openxmlformats.org/officeDocument/2006/relationships/image" Target="../media/image58.png"/><Relationship Id="rId5" Type="http://schemas.openxmlformats.org/officeDocument/2006/relationships/image" Target="../media/image48.jpg"/><Relationship Id="rId6" Type="http://schemas.openxmlformats.org/officeDocument/2006/relationships/image" Target="../media/image68.png"/><Relationship Id="rId7" Type="http://schemas.openxmlformats.org/officeDocument/2006/relationships/image" Target="../media/image81.png"/><Relationship Id="rId8" Type="http://schemas.openxmlformats.org/officeDocument/2006/relationships/image" Target="../media/image66.png"/><Relationship Id="rId11" Type="http://schemas.openxmlformats.org/officeDocument/2006/relationships/image" Target="../media/image69.jpg"/><Relationship Id="rId10" Type="http://schemas.openxmlformats.org/officeDocument/2006/relationships/image" Target="../media/image73.jpg"/><Relationship Id="rId13" Type="http://schemas.openxmlformats.org/officeDocument/2006/relationships/image" Target="../media/image70.jpg"/><Relationship Id="rId12" Type="http://schemas.openxmlformats.org/officeDocument/2006/relationships/image" Target="../media/image37.jpg"/><Relationship Id="rId15" Type="http://schemas.openxmlformats.org/officeDocument/2006/relationships/image" Target="../media/image59.png"/><Relationship Id="rId14" Type="http://schemas.openxmlformats.org/officeDocument/2006/relationships/image" Target="../media/image71.jpg"/><Relationship Id="rId17" Type="http://schemas.openxmlformats.org/officeDocument/2006/relationships/image" Target="../media/image63.png"/><Relationship Id="rId16" Type="http://schemas.openxmlformats.org/officeDocument/2006/relationships/image" Target="../media/image72.png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image" Target="../media/image69.jpg"/><Relationship Id="rId22" Type="http://schemas.openxmlformats.org/officeDocument/2006/relationships/image" Target="../media/image79.jpg"/><Relationship Id="rId21" Type="http://schemas.openxmlformats.org/officeDocument/2006/relationships/image" Target="../media/image67.jpg"/><Relationship Id="rId24" Type="http://schemas.openxmlformats.org/officeDocument/2006/relationships/image" Target="../media/image34.jpg"/><Relationship Id="rId23" Type="http://schemas.openxmlformats.org/officeDocument/2006/relationships/image" Target="../media/image32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75.png"/><Relationship Id="rId9" Type="http://schemas.openxmlformats.org/officeDocument/2006/relationships/image" Target="../media/image24.png"/><Relationship Id="rId26" Type="http://schemas.openxmlformats.org/officeDocument/2006/relationships/image" Target="../media/image42.png"/><Relationship Id="rId25" Type="http://schemas.openxmlformats.org/officeDocument/2006/relationships/image" Target="../media/image37.jpg"/><Relationship Id="rId28" Type="http://schemas.openxmlformats.org/officeDocument/2006/relationships/image" Target="../media/image77.jpg"/><Relationship Id="rId27" Type="http://schemas.openxmlformats.org/officeDocument/2006/relationships/image" Target="../media/image59.png"/><Relationship Id="rId5" Type="http://schemas.openxmlformats.org/officeDocument/2006/relationships/image" Target="../media/image13.png"/><Relationship Id="rId6" Type="http://schemas.openxmlformats.org/officeDocument/2006/relationships/image" Target="../media/image142.png"/><Relationship Id="rId29" Type="http://schemas.openxmlformats.org/officeDocument/2006/relationships/image" Target="../media/image83.jpg"/><Relationship Id="rId7" Type="http://schemas.openxmlformats.org/officeDocument/2006/relationships/image" Target="../media/image55.png"/><Relationship Id="rId8" Type="http://schemas.openxmlformats.org/officeDocument/2006/relationships/image" Target="../media/image74.png"/><Relationship Id="rId30" Type="http://schemas.openxmlformats.org/officeDocument/2006/relationships/image" Target="../media/image80.jpg"/><Relationship Id="rId11" Type="http://schemas.openxmlformats.org/officeDocument/2006/relationships/image" Target="../media/image76.png"/><Relationship Id="rId10" Type="http://schemas.openxmlformats.org/officeDocument/2006/relationships/image" Target="../media/image7.png"/><Relationship Id="rId13" Type="http://schemas.openxmlformats.org/officeDocument/2006/relationships/image" Target="../media/image2.jpg"/><Relationship Id="rId12" Type="http://schemas.openxmlformats.org/officeDocument/2006/relationships/image" Target="../media/image48.jpg"/><Relationship Id="rId15" Type="http://schemas.openxmlformats.org/officeDocument/2006/relationships/image" Target="../media/image21.png"/><Relationship Id="rId14" Type="http://schemas.openxmlformats.org/officeDocument/2006/relationships/image" Target="../media/image66.png"/><Relationship Id="rId17" Type="http://schemas.openxmlformats.org/officeDocument/2006/relationships/image" Target="../media/image41.png"/><Relationship Id="rId16" Type="http://schemas.openxmlformats.org/officeDocument/2006/relationships/image" Target="../media/image78.png"/><Relationship Id="rId19" Type="http://schemas.openxmlformats.org/officeDocument/2006/relationships/image" Target="../media/image64.jpg"/><Relationship Id="rId18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4.jpg"/><Relationship Id="rId4" Type="http://schemas.openxmlformats.org/officeDocument/2006/relationships/image" Target="../media/image82.jpg"/><Relationship Id="rId9" Type="http://schemas.openxmlformats.org/officeDocument/2006/relationships/image" Target="../media/image87.png"/><Relationship Id="rId5" Type="http://schemas.openxmlformats.org/officeDocument/2006/relationships/image" Target="../media/image85.png"/><Relationship Id="rId6" Type="http://schemas.openxmlformats.org/officeDocument/2006/relationships/image" Target="../media/image88.jpg"/><Relationship Id="rId7" Type="http://schemas.openxmlformats.org/officeDocument/2006/relationships/image" Target="../media/image86.png"/><Relationship Id="rId8" Type="http://schemas.openxmlformats.org/officeDocument/2006/relationships/image" Target="../media/image32.jpg"/><Relationship Id="rId11" Type="http://schemas.openxmlformats.org/officeDocument/2006/relationships/image" Target="../media/image89.png"/><Relationship Id="rId10" Type="http://schemas.openxmlformats.org/officeDocument/2006/relationships/image" Target="../media/image91.png"/><Relationship Id="rId13" Type="http://schemas.openxmlformats.org/officeDocument/2006/relationships/image" Target="../media/image111.jpg"/><Relationship Id="rId12" Type="http://schemas.openxmlformats.org/officeDocument/2006/relationships/image" Target="../media/image95.jpg"/><Relationship Id="rId14" Type="http://schemas.openxmlformats.org/officeDocument/2006/relationships/image" Target="../media/image9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7.png"/><Relationship Id="rId4" Type="http://schemas.openxmlformats.org/officeDocument/2006/relationships/image" Target="../media/image92.png"/><Relationship Id="rId9" Type="http://schemas.openxmlformats.org/officeDocument/2006/relationships/image" Target="../media/image100.png"/><Relationship Id="rId5" Type="http://schemas.openxmlformats.org/officeDocument/2006/relationships/image" Target="../media/image94.png"/><Relationship Id="rId6" Type="http://schemas.openxmlformats.org/officeDocument/2006/relationships/image" Target="../media/image96.png"/><Relationship Id="rId7" Type="http://schemas.openxmlformats.org/officeDocument/2006/relationships/image" Target="../media/image93.png"/><Relationship Id="rId8" Type="http://schemas.openxmlformats.org/officeDocument/2006/relationships/image" Target="../media/image99.png"/><Relationship Id="rId11" Type="http://schemas.openxmlformats.org/officeDocument/2006/relationships/image" Target="../media/image97.png"/><Relationship Id="rId10" Type="http://schemas.openxmlformats.org/officeDocument/2006/relationships/image" Target="../media/image98.jpg"/><Relationship Id="rId13" Type="http://schemas.openxmlformats.org/officeDocument/2006/relationships/image" Target="../media/image102.png"/><Relationship Id="rId12" Type="http://schemas.openxmlformats.org/officeDocument/2006/relationships/image" Target="../media/image101.png"/><Relationship Id="rId14" Type="http://schemas.openxmlformats.org/officeDocument/2006/relationships/image" Target="../media/image10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6.png"/><Relationship Id="rId4" Type="http://schemas.openxmlformats.org/officeDocument/2006/relationships/image" Target="../media/image103.png"/><Relationship Id="rId9" Type="http://schemas.openxmlformats.org/officeDocument/2006/relationships/image" Target="../media/image113.jpg"/><Relationship Id="rId5" Type="http://schemas.openxmlformats.org/officeDocument/2006/relationships/image" Target="../media/image116.jpg"/><Relationship Id="rId6" Type="http://schemas.openxmlformats.org/officeDocument/2006/relationships/image" Target="../media/image63.png"/><Relationship Id="rId7" Type="http://schemas.openxmlformats.org/officeDocument/2006/relationships/image" Target="../media/image104.jpg"/><Relationship Id="rId8" Type="http://schemas.openxmlformats.org/officeDocument/2006/relationships/image" Target="../media/image105.jpg"/><Relationship Id="rId10" Type="http://schemas.openxmlformats.org/officeDocument/2006/relationships/image" Target="../media/image10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8.jpg"/><Relationship Id="rId4" Type="http://schemas.openxmlformats.org/officeDocument/2006/relationships/image" Target="../media/image110.jpg"/><Relationship Id="rId5" Type="http://schemas.openxmlformats.org/officeDocument/2006/relationships/image" Target="../media/image42.png"/><Relationship Id="rId6" Type="http://schemas.openxmlformats.org/officeDocument/2006/relationships/image" Target="../media/image10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2.jpg"/><Relationship Id="rId4" Type="http://schemas.openxmlformats.org/officeDocument/2006/relationships/image" Target="../media/image114.jpg"/><Relationship Id="rId5" Type="http://schemas.openxmlformats.org/officeDocument/2006/relationships/image" Target="../media/image115.jpg"/><Relationship Id="rId6" Type="http://schemas.openxmlformats.org/officeDocument/2006/relationships/image" Target="../media/image1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0.jpg"/><Relationship Id="rId4" Type="http://schemas.openxmlformats.org/officeDocument/2006/relationships/image" Target="../media/image121.png"/><Relationship Id="rId9" Type="http://schemas.openxmlformats.org/officeDocument/2006/relationships/image" Target="../media/image123.jpg"/><Relationship Id="rId5" Type="http://schemas.openxmlformats.org/officeDocument/2006/relationships/image" Target="../media/image124.png"/><Relationship Id="rId6" Type="http://schemas.openxmlformats.org/officeDocument/2006/relationships/image" Target="../media/image122.png"/><Relationship Id="rId7" Type="http://schemas.openxmlformats.org/officeDocument/2006/relationships/image" Target="../media/image118.png"/><Relationship Id="rId8" Type="http://schemas.openxmlformats.org/officeDocument/2006/relationships/image" Target="../media/image11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5.png"/><Relationship Id="rId4" Type="http://schemas.openxmlformats.org/officeDocument/2006/relationships/image" Target="../media/image15.png"/><Relationship Id="rId5" Type="http://schemas.openxmlformats.org/officeDocument/2006/relationships/image" Target="../media/image12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7.png"/><Relationship Id="rId4" Type="http://schemas.openxmlformats.org/officeDocument/2006/relationships/image" Target="../media/image96.png"/><Relationship Id="rId9" Type="http://schemas.openxmlformats.org/officeDocument/2006/relationships/image" Target="../media/image90.jpg"/><Relationship Id="rId5" Type="http://schemas.openxmlformats.org/officeDocument/2006/relationships/image" Target="../media/image128.png"/><Relationship Id="rId6" Type="http://schemas.openxmlformats.org/officeDocument/2006/relationships/image" Target="../media/image86.png"/><Relationship Id="rId7" Type="http://schemas.openxmlformats.org/officeDocument/2006/relationships/image" Target="../media/image88.jpg"/><Relationship Id="rId8" Type="http://schemas.openxmlformats.org/officeDocument/2006/relationships/image" Target="../media/image32.jpg"/><Relationship Id="rId11" Type="http://schemas.openxmlformats.org/officeDocument/2006/relationships/image" Target="../media/image111.jpg"/><Relationship Id="rId10" Type="http://schemas.openxmlformats.org/officeDocument/2006/relationships/image" Target="../media/image95.jpg"/><Relationship Id="rId12" Type="http://schemas.openxmlformats.org/officeDocument/2006/relationships/image" Target="../media/image1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7.png"/><Relationship Id="rId4" Type="http://schemas.openxmlformats.org/officeDocument/2006/relationships/image" Target="../media/image92.png"/><Relationship Id="rId9" Type="http://schemas.openxmlformats.org/officeDocument/2006/relationships/image" Target="../media/image85.png"/><Relationship Id="rId5" Type="http://schemas.openxmlformats.org/officeDocument/2006/relationships/image" Target="../media/image94.png"/><Relationship Id="rId6" Type="http://schemas.openxmlformats.org/officeDocument/2006/relationships/image" Target="../media/image96.png"/><Relationship Id="rId7" Type="http://schemas.openxmlformats.org/officeDocument/2006/relationships/image" Target="../media/image98.jpg"/><Relationship Id="rId8" Type="http://schemas.openxmlformats.org/officeDocument/2006/relationships/image" Target="../media/image101.png"/><Relationship Id="rId11" Type="http://schemas.openxmlformats.org/officeDocument/2006/relationships/image" Target="../media/image86.png"/><Relationship Id="rId10" Type="http://schemas.openxmlformats.org/officeDocument/2006/relationships/image" Target="../media/image88.jpg"/><Relationship Id="rId13" Type="http://schemas.openxmlformats.org/officeDocument/2006/relationships/image" Target="../media/image89.png"/><Relationship Id="rId12" Type="http://schemas.openxmlformats.org/officeDocument/2006/relationships/image" Target="../media/image32.jpg"/><Relationship Id="rId15" Type="http://schemas.openxmlformats.org/officeDocument/2006/relationships/image" Target="../media/image111.jpg"/><Relationship Id="rId14" Type="http://schemas.openxmlformats.org/officeDocument/2006/relationships/image" Target="../media/image95.jpg"/><Relationship Id="rId16" Type="http://schemas.openxmlformats.org/officeDocument/2006/relationships/image" Target="../media/image9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9.png"/><Relationship Id="rId4" Type="http://schemas.openxmlformats.org/officeDocument/2006/relationships/image" Target="../media/image131.png"/><Relationship Id="rId9" Type="http://schemas.openxmlformats.org/officeDocument/2006/relationships/image" Target="../media/image134.png"/><Relationship Id="rId5" Type="http://schemas.openxmlformats.org/officeDocument/2006/relationships/image" Target="../media/image130.png"/><Relationship Id="rId6" Type="http://schemas.openxmlformats.org/officeDocument/2006/relationships/image" Target="../media/image132.png"/><Relationship Id="rId7" Type="http://schemas.openxmlformats.org/officeDocument/2006/relationships/image" Target="../media/image138.png"/><Relationship Id="rId8" Type="http://schemas.openxmlformats.org/officeDocument/2006/relationships/image" Target="../media/image133.png"/><Relationship Id="rId11" Type="http://schemas.openxmlformats.org/officeDocument/2006/relationships/image" Target="../media/image137.png"/><Relationship Id="rId10" Type="http://schemas.openxmlformats.org/officeDocument/2006/relationships/image" Target="../media/image136.png"/><Relationship Id="rId12" Type="http://schemas.openxmlformats.org/officeDocument/2006/relationships/image" Target="../media/image13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5.jpg"/><Relationship Id="rId4" Type="http://schemas.openxmlformats.org/officeDocument/2006/relationships/image" Target="../media/image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5.jpg"/><Relationship Id="rId4" Type="http://schemas.openxmlformats.org/officeDocument/2006/relationships/image" Target="../media/image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5.jpg"/><Relationship Id="rId4" Type="http://schemas.openxmlformats.org/officeDocument/2006/relationships/image" Target="../media/image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5.jpg"/><Relationship Id="rId4" Type="http://schemas.openxmlformats.org/officeDocument/2006/relationships/image" Target="../media/image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5.jpg"/><Relationship Id="rId4" Type="http://schemas.openxmlformats.org/officeDocument/2006/relationships/image" Target="../media/image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5.jpg"/><Relationship Id="rId4" Type="http://schemas.openxmlformats.org/officeDocument/2006/relationships/image" Target="../media/image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9" Type="http://schemas.openxmlformats.org/officeDocument/2006/relationships/image" Target="../media/image24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9" Type="http://schemas.openxmlformats.org/officeDocument/2006/relationships/image" Target="../media/image2.jpg"/><Relationship Id="rId5" Type="http://schemas.openxmlformats.org/officeDocument/2006/relationships/image" Target="../media/image10.png"/><Relationship Id="rId6" Type="http://schemas.openxmlformats.org/officeDocument/2006/relationships/image" Target="../media/image14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9" Type="http://schemas.openxmlformats.org/officeDocument/2006/relationships/image" Target="../media/image21.png"/><Relationship Id="rId5" Type="http://schemas.openxmlformats.org/officeDocument/2006/relationships/image" Target="../media/image12.png"/><Relationship Id="rId6" Type="http://schemas.openxmlformats.org/officeDocument/2006/relationships/image" Target="../media/image22.png"/><Relationship Id="rId7" Type="http://schemas.openxmlformats.org/officeDocument/2006/relationships/image" Target="../media/image33.png"/><Relationship Id="rId8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34.jpg"/><Relationship Id="rId22" Type="http://schemas.openxmlformats.org/officeDocument/2006/relationships/image" Target="../media/image36.jpg"/><Relationship Id="rId21" Type="http://schemas.openxmlformats.org/officeDocument/2006/relationships/image" Target="../media/image37.jpg"/><Relationship Id="rId24" Type="http://schemas.openxmlformats.org/officeDocument/2006/relationships/image" Target="../media/image35.png"/><Relationship Id="rId23" Type="http://schemas.openxmlformats.org/officeDocument/2006/relationships/image" Target="../media/image4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9.jpg"/><Relationship Id="rId9" Type="http://schemas.openxmlformats.org/officeDocument/2006/relationships/image" Target="../media/image25.png"/><Relationship Id="rId26" Type="http://schemas.openxmlformats.org/officeDocument/2006/relationships/image" Target="../media/image41.png"/><Relationship Id="rId25" Type="http://schemas.openxmlformats.org/officeDocument/2006/relationships/image" Target="../media/image39.png"/><Relationship Id="rId28" Type="http://schemas.openxmlformats.org/officeDocument/2006/relationships/image" Target="../media/image42.png"/><Relationship Id="rId27" Type="http://schemas.openxmlformats.org/officeDocument/2006/relationships/image" Target="../media/image45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Relationship Id="rId29" Type="http://schemas.openxmlformats.org/officeDocument/2006/relationships/image" Target="../media/image46.jpg"/><Relationship Id="rId7" Type="http://schemas.openxmlformats.org/officeDocument/2006/relationships/image" Target="../media/image20.png"/><Relationship Id="rId8" Type="http://schemas.openxmlformats.org/officeDocument/2006/relationships/image" Target="../media/image28.png"/><Relationship Id="rId31" Type="http://schemas.openxmlformats.org/officeDocument/2006/relationships/image" Target="../media/image43.jpg"/><Relationship Id="rId30" Type="http://schemas.openxmlformats.org/officeDocument/2006/relationships/image" Target="../media/image44.jpg"/><Relationship Id="rId11" Type="http://schemas.openxmlformats.org/officeDocument/2006/relationships/image" Target="../media/image15.png"/><Relationship Id="rId10" Type="http://schemas.openxmlformats.org/officeDocument/2006/relationships/image" Target="../media/image141.png"/><Relationship Id="rId13" Type="http://schemas.openxmlformats.org/officeDocument/2006/relationships/image" Target="../media/image27.jpg"/><Relationship Id="rId12" Type="http://schemas.openxmlformats.org/officeDocument/2006/relationships/image" Target="../media/image2.jpg"/><Relationship Id="rId15" Type="http://schemas.openxmlformats.org/officeDocument/2006/relationships/image" Target="../media/image26.png"/><Relationship Id="rId14" Type="http://schemas.openxmlformats.org/officeDocument/2006/relationships/image" Target="../media/image29.png"/><Relationship Id="rId17" Type="http://schemas.openxmlformats.org/officeDocument/2006/relationships/image" Target="../media/image38.png"/><Relationship Id="rId16" Type="http://schemas.openxmlformats.org/officeDocument/2006/relationships/image" Target="../media/image31.png"/><Relationship Id="rId19" Type="http://schemas.openxmlformats.org/officeDocument/2006/relationships/image" Target="../media/image32.jpg"/><Relationship Id="rId18" Type="http://schemas.openxmlformats.org/officeDocument/2006/relationships/image" Target="../media/image30.jp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47.jpg"/><Relationship Id="rId9" Type="http://schemas.openxmlformats.org/officeDocument/2006/relationships/image" Target="../media/image140.png"/><Relationship Id="rId5" Type="http://schemas.openxmlformats.org/officeDocument/2006/relationships/image" Target="../media/image5.jpg"/><Relationship Id="rId6" Type="http://schemas.openxmlformats.org/officeDocument/2006/relationships/image" Target="../media/image15.png"/><Relationship Id="rId7" Type="http://schemas.openxmlformats.org/officeDocument/2006/relationships/image" Target="../media/image141.png"/><Relationship Id="rId8" Type="http://schemas.openxmlformats.org/officeDocument/2006/relationships/image" Target="../media/image48.jpg"/><Relationship Id="rId11" Type="http://schemas.openxmlformats.org/officeDocument/2006/relationships/image" Target="../media/image50.png"/><Relationship Id="rId10" Type="http://schemas.openxmlformats.org/officeDocument/2006/relationships/image" Target="../media/image49.png"/><Relationship Id="rId13" Type="http://schemas.openxmlformats.org/officeDocument/2006/relationships/image" Target="../media/image52.jpg"/><Relationship Id="rId12" Type="http://schemas.openxmlformats.org/officeDocument/2006/relationships/image" Target="../media/image51.jpg"/><Relationship Id="rId15" Type="http://schemas.openxmlformats.org/officeDocument/2006/relationships/image" Target="../media/image37.jpg"/><Relationship Id="rId14" Type="http://schemas.openxmlformats.org/officeDocument/2006/relationships/image" Target="../media/image54.jpg"/><Relationship Id="rId17" Type="http://schemas.openxmlformats.org/officeDocument/2006/relationships/image" Target="../media/image58.png"/><Relationship Id="rId16" Type="http://schemas.openxmlformats.org/officeDocument/2006/relationships/image" Target="../media/image57.jpg"/><Relationship Id="rId19" Type="http://schemas.openxmlformats.org/officeDocument/2006/relationships/image" Target="../media/image61.png"/><Relationship Id="rId18" Type="http://schemas.openxmlformats.org/officeDocument/2006/relationships/image" Target="../media/image5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6.jpg"/><Relationship Id="rId4" Type="http://schemas.openxmlformats.org/officeDocument/2006/relationships/image" Target="../media/image6.png"/><Relationship Id="rId9" Type="http://schemas.openxmlformats.org/officeDocument/2006/relationships/image" Target="../media/image65.png"/><Relationship Id="rId5" Type="http://schemas.openxmlformats.org/officeDocument/2006/relationships/image" Target="../media/image9.jpg"/><Relationship Id="rId6" Type="http://schemas.openxmlformats.org/officeDocument/2006/relationships/image" Target="../media/image5.jpg"/><Relationship Id="rId7" Type="http://schemas.openxmlformats.org/officeDocument/2006/relationships/image" Target="../media/image142.png"/><Relationship Id="rId8" Type="http://schemas.openxmlformats.org/officeDocument/2006/relationships/image" Target="../media/image55.png"/><Relationship Id="rId11" Type="http://schemas.openxmlformats.org/officeDocument/2006/relationships/image" Target="../media/image60.jpg"/><Relationship Id="rId10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9" Type="http://schemas.openxmlformats.org/officeDocument/2006/relationships/image" Target="../media/image63.png"/><Relationship Id="rId5" Type="http://schemas.openxmlformats.org/officeDocument/2006/relationships/image" Target="../media/image33.png"/><Relationship Id="rId6" Type="http://schemas.openxmlformats.org/officeDocument/2006/relationships/image" Target="../media/image58.png"/><Relationship Id="rId7" Type="http://schemas.openxmlformats.org/officeDocument/2006/relationships/image" Target="../media/image67.jpg"/><Relationship Id="rId8" Type="http://schemas.openxmlformats.org/officeDocument/2006/relationships/image" Target="../media/image64.jpg"/><Relationship Id="rId10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ctrTitle"/>
          </p:nvPr>
        </p:nvSpPr>
        <p:spPr>
          <a:xfrm>
            <a:off x="685800" y="22637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D943"/>
              </a:buClr>
              <a:buSzPts val="6000"/>
              <a:buFont typeface="Calibri"/>
              <a:buNone/>
            </a:pPr>
            <a:r>
              <a:rPr b="1" i="0" lang="en-US" sz="6000" u="none">
                <a:solidFill>
                  <a:srgbClr val="D3D943"/>
                </a:solidFill>
                <a:latin typeface="Calibri"/>
                <a:ea typeface="Calibri"/>
                <a:cs typeface="Calibri"/>
                <a:sym typeface="Calibri"/>
              </a:rPr>
              <a:t>Wybieram zdrowie </a:t>
            </a:r>
            <a:br>
              <a:rPr b="1" i="0" lang="en-US" sz="6000" u="none">
                <a:solidFill>
                  <a:srgbClr val="D3D9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6000" u="none">
                <a:solidFill>
                  <a:srgbClr val="D3D943"/>
                </a:solidFill>
                <a:latin typeface="Calibri"/>
                <a:ea typeface="Calibri"/>
                <a:cs typeface="Calibri"/>
                <a:sym typeface="Calibri"/>
              </a:rPr>
              <a:t>i zdrowe odżywianie</a:t>
            </a:r>
            <a:endParaRPr/>
          </a:p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1371600" y="4191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 txBox="1"/>
          <p:nvPr/>
        </p:nvSpPr>
        <p:spPr>
          <a:xfrm>
            <a:off x="1241425" y="908050"/>
            <a:ext cx="7902575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Składniki pokarmowe szczególnie ważne w diecie</a:t>
            </a:r>
            <a:b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dzieci i młodzieży to </a:t>
            </a: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składniki mineralne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14" name="Google Shape;214;p23"/>
          <p:cNvSpPr/>
          <p:nvPr/>
        </p:nvSpPr>
        <p:spPr>
          <a:xfrm>
            <a:off x="250825" y="2349500"/>
            <a:ext cx="1296987" cy="720725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WAPŃ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endParaRPr/>
          </a:p>
        </p:txBody>
      </p:sp>
      <p:sp>
        <p:nvSpPr>
          <p:cNvPr id="215" name="Google Shape;215;p23"/>
          <p:cNvSpPr/>
          <p:nvPr/>
        </p:nvSpPr>
        <p:spPr>
          <a:xfrm>
            <a:off x="1547800" y="2349500"/>
            <a:ext cx="1440000" cy="720600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ŻELAZO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endParaRPr/>
          </a:p>
        </p:txBody>
      </p:sp>
      <p:sp>
        <p:nvSpPr>
          <p:cNvPr id="216" name="Google Shape;216;p23"/>
          <p:cNvSpPr/>
          <p:nvPr/>
        </p:nvSpPr>
        <p:spPr>
          <a:xfrm>
            <a:off x="2987675" y="2349500"/>
            <a:ext cx="1296987" cy="720725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POTAS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4203125" y="2333750"/>
            <a:ext cx="1744200" cy="720600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MAGNEZ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</a:t>
            </a:r>
            <a:endParaRPr/>
          </a:p>
        </p:txBody>
      </p:sp>
      <p:sp>
        <p:nvSpPr>
          <p:cNvPr id="218" name="Google Shape;218;p23"/>
          <p:cNvSpPr/>
          <p:nvPr/>
        </p:nvSpPr>
        <p:spPr>
          <a:xfrm>
            <a:off x="5976175" y="2349500"/>
            <a:ext cx="1296900" cy="720600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CYNK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</a:t>
            </a:r>
            <a:endParaRPr/>
          </a:p>
        </p:txBody>
      </p:sp>
      <p:sp>
        <p:nvSpPr>
          <p:cNvPr id="219" name="Google Shape;219;p23"/>
          <p:cNvSpPr/>
          <p:nvPr/>
        </p:nvSpPr>
        <p:spPr>
          <a:xfrm>
            <a:off x="7282412" y="2349563"/>
            <a:ext cx="1296900" cy="720600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pic>
        <p:nvPicPr>
          <p:cNvPr descr="83" id="220" name="Google Shape;22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2775" y="3989387"/>
            <a:ext cx="547687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5" id="221" name="Google Shape;22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8312" y="3213100"/>
            <a:ext cx="773112" cy="725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5" id="222" name="Google Shape;22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4887" y="4725987"/>
            <a:ext cx="773112" cy="725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4700911_Subscription_XL" id="223" name="Google Shape;22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92950" y="3286125"/>
            <a:ext cx="1584325" cy="471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2" id="224" name="Google Shape;22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16462" y="5086350"/>
            <a:ext cx="1008062" cy="563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2" id="225" name="Google Shape;225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84887" y="5589587"/>
            <a:ext cx="1079500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8" id="226" name="Google Shape;226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16462" y="5757862"/>
            <a:ext cx="79375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7" id="227" name="Google Shape;227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48037" y="3286125"/>
            <a:ext cx="647700" cy="604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5487615_Subscription_XXL" id="228" name="Google Shape;228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35150" y="4870450"/>
            <a:ext cx="865187" cy="633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5487615_Subscription_XXL" id="229" name="Google Shape;229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716462" y="3141662"/>
            <a:ext cx="865187" cy="633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5487615_Subscription_XXL" id="230" name="Google Shape;230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011862" y="3141662"/>
            <a:ext cx="823912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11701233_Subscription_XL" id="231" name="Google Shape;231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572000" y="3862387"/>
            <a:ext cx="1152525" cy="436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372969_Subscription_L" id="232" name="Google Shape;232;p2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643437" y="4365625"/>
            <a:ext cx="863600" cy="646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2354997_Subscription_XL" id="233" name="Google Shape;233;p2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763712" y="4005262"/>
            <a:ext cx="1008062" cy="684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8" id="234" name="Google Shape;234;p2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835150" y="3235325"/>
            <a:ext cx="1008062" cy="569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8" id="235" name="Google Shape;235;p2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011862" y="3883025"/>
            <a:ext cx="1008062" cy="569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2" id="236" name="Google Shape;236;p2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132137" y="4149725"/>
            <a:ext cx="935037" cy="757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7" id="237" name="Google Shape;237;p2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763712" y="5589587"/>
            <a:ext cx="1152525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5" id="242" name="Google Shape;24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9562" y="3743325"/>
            <a:ext cx="774700" cy="72866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4"/>
          <p:cNvSpPr txBox="1"/>
          <p:nvPr/>
        </p:nvSpPr>
        <p:spPr>
          <a:xfrm>
            <a:off x="1590675" y="836612"/>
            <a:ext cx="7596187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Składniki pokarmowe szczególnie ważne w diecie</a:t>
            </a:r>
            <a:b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dzieci i młodzieży to </a:t>
            </a: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witaminy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44" name="Google Shape;244;p24"/>
          <p:cNvSpPr/>
          <p:nvPr/>
        </p:nvSpPr>
        <p:spPr>
          <a:xfrm>
            <a:off x="395275" y="2232025"/>
            <a:ext cx="1152600" cy="720600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Witaminy </a:t>
            </a:r>
            <a:br>
              <a:rPr b="1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 gr. B</a:t>
            </a:r>
            <a:endParaRPr sz="700"/>
          </a:p>
        </p:txBody>
      </p:sp>
      <p:pic>
        <p:nvPicPr>
          <p:cNvPr descr="97" id="245" name="Google Shape;24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6100" y="3671887"/>
            <a:ext cx="720725" cy="71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4"/>
          <p:cNvSpPr/>
          <p:nvPr/>
        </p:nvSpPr>
        <p:spPr>
          <a:xfrm>
            <a:off x="1619250" y="2232025"/>
            <a:ext cx="1152525" cy="719137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Witamina 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400"/>
          </a:p>
        </p:txBody>
      </p:sp>
      <p:sp>
        <p:nvSpPr>
          <p:cNvPr id="247" name="Google Shape;247;p24"/>
          <p:cNvSpPr/>
          <p:nvPr/>
        </p:nvSpPr>
        <p:spPr>
          <a:xfrm>
            <a:off x="2843212" y="2232025"/>
            <a:ext cx="1152525" cy="720725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Witamina 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PP</a:t>
            </a:r>
            <a:endParaRPr sz="700"/>
          </a:p>
        </p:txBody>
      </p:sp>
      <p:sp>
        <p:nvSpPr>
          <p:cNvPr id="248" name="Google Shape;248;p24"/>
          <p:cNvSpPr/>
          <p:nvPr/>
        </p:nvSpPr>
        <p:spPr>
          <a:xfrm>
            <a:off x="4068750" y="2232025"/>
            <a:ext cx="1152600" cy="720600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Kwas </a:t>
            </a:r>
            <a:b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foliowy</a:t>
            </a:r>
            <a:endParaRPr sz="1200"/>
          </a:p>
        </p:txBody>
      </p:sp>
      <p:sp>
        <p:nvSpPr>
          <p:cNvPr id="249" name="Google Shape;249;p24"/>
          <p:cNvSpPr/>
          <p:nvPr/>
        </p:nvSpPr>
        <p:spPr>
          <a:xfrm>
            <a:off x="5292725" y="2232025"/>
            <a:ext cx="1152525" cy="720725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Witamina 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700"/>
          </a:p>
        </p:txBody>
      </p:sp>
      <p:sp>
        <p:nvSpPr>
          <p:cNvPr id="250" name="Google Shape;250;p24"/>
          <p:cNvSpPr/>
          <p:nvPr/>
        </p:nvSpPr>
        <p:spPr>
          <a:xfrm>
            <a:off x="6516687" y="2232025"/>
            <a:ext cx="1152525" cy="720725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Witamina 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700"/>
          </a:p>
        </p:txBody>
      </p:sp>
      <p:sp>
        <p:nvSpPr>
          <p:cNvPr id="251" name="Google Shape;251;p24"/>
          <p:cNvSpPr/>
          <p:nvPr/>
        </p:nvSpPr>
        <p:spPr>
          <a:xfrm>
            <a:off x="7740650" y="2232025"/>
            <a:ext cx="1152525" cy="720725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Witamina 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1" i="0" lang="en-US" sz="1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700"/>
          </a:p>
        </p:txBody>
      </p:sp>
      <p:pic>
        <p:nvPicPr>
          <p:cNvPr descr="8" id="252" name="Google Shape;252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16237" y="3024187"/>
            <a:ext cx="10795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" id="253" name="Google Shape;253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9750" y="3024187"/>
            <a:ext cx="72072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8" id="254" name="Google Shape;254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08625" y="4106862"/>
            <a:ext cx="719137" cy="679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8" id="255" name="Google Shape;255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04025" y="3024187"/>
            <a:ext cx="719137" cy="679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8" id="256" name="Google Shape;256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8312" y="3455987"/>
            <a:ext cx="719137" cy="679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3" id="257" name="Google Shape;257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84212" y="5184775"/>
            <a:ext cx="40957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3" id="258" name="Google Shape;258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92950" y="4392612"/>
            <a:ext cx="501650" cy="792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3" id="259" name="Google Shape;259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08625" y="3167062"/>
            <a:ext cx="757237" cy="566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3" id="260" name="Google Shape;260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956550" y="4248150"/>
            <a:ext cx="865187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3" id="261" name="Google Shape;261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04025" y="5741987"/>
            <a:ext cx="757237" cy="566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4700911_Subscription_XL" id="262" name="Google Shape;262;p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68312" y="5805487"/>
            <a:ext cx="1150937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4700911_Subscription_XL" id="263" name="Google Shape;263;p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916237" y="4535487"/>
            <a:ext cx="11525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4700911_Subscription_XL" id="264" name="Google Shape;264;p2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732587" y="5327650"/>
            <a:ext cx="82232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8" id="265" name="Google Shape;265;p2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987675" y="5713412"/>
            <a:ext cx="792162" cy="5953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9" id="266" name="Google Shape;266;p2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356100" y="3024187"/>
            <a:ext cx="720725" cy="592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3" id="267" name="Google Shape;267;p2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763712" y="3095625"/>
            <a:ext cx="792162" cy="422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4" id="268" name="Google Shape;268;p2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908175" y="3600450"/>
            <a:ext cx="504825" cy="414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6" id="269" name="Google Shape;269;p2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1619250" y="4103687"/>
            <a:ext cx="649287" cy="450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5487615_Subscription_XXL" id="270" name="Google Shape;270;p2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39750" y="4175125"/>
            <a:ext cx="679450" cy="496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5487615_Subscription_XXL" id="271" name="Google Shape;271;p2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059112" y="5040312"/>
            <a:ext cx="823912" cy="603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372969_Subscription_L" id="272" name="Google Shape;272;p2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11187" y="4751387"/>
            <a:ext cx="692150" cy="51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2354997_Subscription_XL" id="273" name="Google Shape;273;p2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284662" y="4535487"/>
            <a:ext cx="874712" cy="59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4664375_Subscription_XL" id="274" name="Google Shape;274;p2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356100" y="5338762"/>
            <a:ext cx="790575" cy="681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3456719_Subscription_XL" id="275" name="Google Shape;275;p2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292725" y="4895850"/>
            <a:ext cx="1077912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11701233_Subscription_XL" id="276" name="Google Shape;276;p2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7812087" y="5111750"/>
            <a:ext cx="1116012" cy="422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0" id="277" name="Google Shape;277;p2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7885112" y="3024187"/>
            <a:ext cx="788987" cy="1008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8" id="278" name="Google Shape;278;p2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916237" y="3816350"/>
            <a:ext cx="1008062" cy="569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70" id="279" name="Google Shape;279;p2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619250" y="5111750"/>
            <a:ext cx="647700" cy="538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71" id="280" name="Google Shape;280;p24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835150" y="4535487"/>
            <a:ext cx="720725" cy="552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72" id="281" name="Google Shape;281;p24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1835150" y="5667375"/>
            <a:ext cx="720725" cy="6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tolia_2534437_Subscription_L" id="286" name="Google Shape;28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0337" y="2133600"/>
            <a:ext cx="1871662" cy="12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5"/>
          <p:cNvSpPr txBox="1"/>
          <p:nvPr/>
        </p:nvSpPr>
        <p:spPr>
          <a:xfrm>
            <a:off x="1092200" y="998537"/>
            <a:ext cx="8048625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Produkty szczególnie ważne w diecie dzieci i młodzieży </a:t>
            </a:r>
            <a:b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warzywa, 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głównie surowe i o kolorze zielonym.</a:t>
            </a:r>
            <a:endParaRPr/>
          </a:p>
        </p:txBody>
      </p:sp>
      <p:pic>
        <p:nvPicPr>
          <p:cNvPr descr="Fotolia_2354997_Subscription_XL" id="288" name="Google Shape;28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7762" y="3860800"/>
            <a:ext cx="13684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9" id="289" name="Google Shape;28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58887" y="4437062"/>
            <a:ext cx="1800225" cy="1481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3456719_Subscription_XL" id="290" name="Google Shape;290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19475" y="3716337"/>
            <a:ext cx="2447925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6" id="291" name="Google Shape;291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64387" y="2241550"/>
            <a:ext cx="1439862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4664375_Subscription_XL" id="292" name="Google Shape;292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24525" y="5300662"/>
            <a:ext cx="1439862" cy="1239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26" id="293" name="Google Shape;293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23850" y="3141662"/>
            <a:ext cx="1584325" cy="1108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8" id="294" name="Google Shape;294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219700" y="2565400"/>
            <a:ext cx="1152525" cy="858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0" id="295" name="Google Shape;295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959725" y="4724400"/>
            <a:ext cx="1184275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461321_Subscription_L" id="296" name="Google Shape;296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848600" y="3429000"/>
            <a:ext cx="129540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490438_Subscription_L" id="297" name="Google Shape;297;p2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348037" y="5516562"/>
            <a:ext cx="1584325" cy="1052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1322817_Subscription_XL" id="298" name="Google Shape;298;p2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0" y="5603875"/>
            <a:ext cx="1308100" cy="12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"/>
          <p:cNvSpPr txBox="1"/>
          <p:nvPr/>
        </p:nvSpPr>
        <p:spPr>
          <a:xfrm>
            <a:off x="684212" y="981075"/>
            <a:ext cx="8459787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Produkty szczególnie ważne w diecie  dzieci i młodzieży </a:t>
            </a:r>
            <a:b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owoce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przede wszystkim sezonowe i surowe.</a:t>
            </a:r>
            <a:endParaRPr/>
          </a:p>
        </p:txBody>
      </p:sp>
      <p:pic>
        <p:nvPicPr>
          <p:cNvPr descr="53" id="304" name="Google Shape;30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275" y="5229225"/>
            <a:ext cx="1231900" cy="1366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1" id="305" name="Google Shape;30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3575" y="4437062"/>
            <a:ext cx="1870075" cy="979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4" id="306" name="Google Shape;306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850" y="4652962"/>
            <a:ext cx="1152525" cy="946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3" id="307" name="Google Shape;307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27537" y="5805487"/>
            <a:ext cx="1441450" cy="766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" id="308" name="Google Shape;308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92725" y="4076700"/>
            <a:ext cx="17716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9" id="309" name="Google Shape;309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0825" y="2997200"/>
            <a:ext cx="1962150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7" id="310" name="Google Shape;310;p2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411412" y="3213100"/>
            <a:ext cx="184785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100008_Subscription_L" id="311" name="Google Shape;311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0" y="6122987"/>
            <a:ext cx="1008062" cy="735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0" id="312" name="Google Shape;312;p2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191375" y="5791200"/>
            <a:ext cx="195262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5" id="313" name="Google Shape;313;p2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356100" y="2420937"/>
            <a:ext cx="1441450" cy="1414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1" id="314" name="Google Shape;314;p2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732587" y="2060575"/>
            <a:ext cx="205740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9" id="315" name="Google Shape;315;p2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121525" y="3429000"/>
            <a:ext cx="2022475" cy="2160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7"/>
          <p:cNvSpPr txBox="1"/>
          <p:nvPr/>
        </p:nvSpPr>
        <p:spPr>
          <a:xfrm>
            <a:off x="468312" y="1138237"/>
            <a:ext cx="867886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Produkty szczególnie ważne w diecie  dzieci i młodzieży </a:t>
            </a:r>
            <a:b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produkty zbożowe pełnoziarniste</a:t>
            </a:r>
            <a:r>
              <a:rPr b="0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(kasza jaglana, gryczana, ryż brązowy).</a:t>
            </a:r>
            <a:endParaRPr/>
          </a:p>
        </p:txBody>
      </p:sp>
      <p:pic>
        <p:nvPicPr>
          <p:cNvPr descr="108" id="321" name="Google Shape;32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425" y="2420937"/>
            <a:ext cx="1295400" cy="974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4" id="322" name="Google Shape;32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6600" y="2492375"/>
            <a:ext cx="1584325" cy="854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5487615_Subscription_XXL" id="323" name="Google Shape;32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68537" y="3789362"/>
            <a:ext cx="1687512" cy="1233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7" id="324" name="Google Shape;324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9387" y="5360987"/>
            <a:ext cx="2376487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23478642_Subscription_XL" id="325" name="Google Shape;325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8312" y="3213100"/>
            <a:ext cx="1339850" cy="9667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4588270_Subscription_XL" id="326" name="Google Shape;326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64387" y="3716337"/>
            <a:ext cx="1512887" cy="1071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1263227_Subscription_L" id="327" name="Google Shape;327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19925" y="5448300"/>
            <a:ext cx="2124075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0" id="328" name="Google Shape;328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924300" y="4581525"/>
            <a:ext cx="2808287" cy="170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8"/>
          <p:cNvSpPr txBox="1"/>
          <p:nvPr/>
        </p:nvSpPr>
        <p:spPr>
          <a:xfrm>
            <a:off x="1187450" y="981075"/>
            <a:ext cx="801370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Produkty szczególnie ważne w diecie  dzieci i młodzieży</a:t>
            </a:r>
            <a:b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tłuste </a:t>
            </a: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ryby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oraz </a:t>
            </a: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oliwy i oleje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tłoczone na zimno.</a:t>
            </a:r>
            <a:endParaRPr/>
          </a:p>
        </p:txBody>
      </p:sp>
      <p:pic>
        <p:nvPicPr>
          <p:cNvPr descr="Fotolia_4700911_Subscription_XL" id="334" name="Google Shape;33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76700"/>
            <a:ext cx="3563937" cy="1058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21865390_Subscription_XL" id="335" name="Google Shape;33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48487" y="2349500"/>
            <a:ext cx="2000250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0" id="336" name="Google Shape;336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6462" y="4005262"/>
            <a:ext cx="1973262" cy="2520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73" id="337" name="Google Shape;337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32137" y="2636837"/>
            <a:ext cx="2884487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9"/>
          <p:cNvSpPr txBox="1"/>
          <p:nvPr/>
        </p:nvSpPr>
        <p:spPr>
          <a:xfrm>
            <a:off x="842962" y="981075"/>
            <a:ext cx="8316912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Produkty szczególnie ważne w diecie  dzieci i młodzieży</a:t>
            </a:r>
            <a:b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warzywa strączkowe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(soja, soczewica, fasola, groch i cieciorka).</a:t>
            </a:r>
            <a:endParaRPr/>
          </a:p>
        </p:txBody>
      </p:sp>
      <p:pic>
        <p:nvPicPr>
          <p:cNvPr descr="Fotolia_372969_Subscription_L" id="343" name="Google Shape;34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435475"/>
            <a:ext cx="3240087" cy="2422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12995719_Subscription_XL" id="344" name="Google Shape;34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6575" y="4156075"/>
            <a:ext cx="3527425" cy="2701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74" id="345" name="Google Shape;345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51050" y="3141662"/>
            <a:ext cx="2171700" cy="1654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76" id="346" name="Google Shape;346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43437" y="3141662"/>
            <a:ext cx="2654300" cy="166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77" id="351" name="Google Shape;35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5737" y="4076700"/>
            <a:ext cx="2332037" cy="1670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0"/>
          <p:cNvSpPr txBox="1"/>
          <p:nvPr/>
        </p:nvSpPr>
        <p:spPr>
          <a:xfrm>
            <a:off x="1619250" y="908050"/>
            <a:ext cx="7524750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Produkty szczególnie ważne w diecie</a:t>
            </a:r>
            <a:b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dzieci i młodzieży to </a:t>
            </a: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orzechy, migdały i nasiona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descr="152" id="353" name="Google Shape;35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3712" y="5367337"/>
            <a:ext cx="2665412" cy="1490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2" id="354" name="Google Shape;35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3662" y="2492375"/>
            <a:ext cx="226060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2" id="355" name="Google Shape;35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30962" y="4538662"/>
            <a:ext cx="2713037" cy="2319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29" id="356" name="Google Shape;356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0825" y="2997200"/>
            <a:ext cx="2620962" cy="16430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12820538_Subscription_XXL" id="357" name="Google Shape;357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5272087"/>
            <a:ext cx="1747837" cy="1585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75" id="358" name="Google Shape;358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48037" y="2492375"/>
            <a:ext cx="2665412" cy="1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83" id="363" name="Google Shape;36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50" y="1844675"/>
            <a:ext cx="2371725" cy="3744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5" id="364" name="Google Shape;36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7675" y="2852737"/>
            <a:ext cx="2663825" cy="250507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31"/>
          <p:cNvSpPr txBox="1"/>
          <p:nvPr/>
        </p:nvSpPr>
        <p:spPr>
          <a:xfrm>
            <a:off x="2124075" y="836612"/>
            <a:ext cx="7019925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Produkty szczególnie ważne w diecie</a:t>
            </a:r>
            <a:b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dzieci i młodzieży to </a:t>
            </a: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produkty mleczne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descr="82" id="366" name="Google Shape;366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72150" y="2492375"/>
            <a:ext cx="3371850" cy="436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42" id="371" name="Google Shape;37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4875" y="4294187"/>
            <a:ext cx="1655762" cy="1062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3" id="372" name="Google Shape;37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6587" y="3286125"/>
            <a:ext cx="1295400" cy="688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4" id="373" name="Google Shape;373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06812" y="3357562"/>
            <a:ext cx="792162" cy="650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6" id="374" name="Google Shape;37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57750" y="3141662"/>
            <a:ext cx="1368425" cy="949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3456719_Subscription_XL" id="375" name="Google Shape;375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73200" y="4510087"/>
            <a:ext cx="1582737" cy="755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4664375_Subscription_XL" id="376" name="Google Shape;376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57525" y="5589587"/>
            <a:ext cx="1439862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1322817_Subscription_XL" id="377" name="Google Shape;377;p3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46225" y="5661025"/>
            <a:ext cx="1150937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461321_Subscription_L" id="378" name="Google Shape;378;p3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46675" y="5518150"/>
            <a:ext cx="1800225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490438_Subscription_L" id="379" name="Google Shape;379;p3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307262" y="4437062"/>
            <a:ext cx="1296987" cy="862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7" id="380" name="Google Shape;380;p3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442075" y="3141662"/>
            <a:ext cx="1800225" cy="779462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2"/>
          <p:cNvSpPr txBox="1"/>
          <p:nvPr>
            <p:ph type="title"/>
          </p:nvPr>
        </p:nvSpPr>
        <p:spPr>
          <a:xfrm>
            <a:off x="457200" y="6254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D943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D3D943"/>
                </a:solidFill>
                <a:latin typeface="Calibri"/>
                <a:ea typeface="Calibri"/>
                <a:cs typeface="Calibri"/>
                <a:sym typeface="Calibri"/>
              </a:rPr>
              <a:t>WARZYWA I OWOCE</a:t>
            </a:r>
            <a:endParaRPr/>
          </a:p>
        </p:txBody>
      </p:sp>
      <p:sp>
        <p:nvSpPr>
          <p:cNvPr id="382" name="Google Shape;382;p32"/>
          <p:cNvSpPr txBox="1"/>
          <p:nvPr>
            <p:ph idx="1" type="body"/>
          </p:nvPr>
        </p:nvSpPr>
        <p:spPr>
          <a:xfrm>
            <a:off x="457200" y="19510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Warzywa i owoce zawierają witaminy, składniki mineralne oraz błonnik. Możemy je podzielić na:</a:t>
            </a:r>
            <a:endParaRPr/>
          </a:p>
          <a:p>
            <a:pPr indent="-17780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—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bogate w witaminę C: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—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bogate w β-karoten: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780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—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inne warzywa i owoce:</a:t>
            </a:r>
            <a:endParaRPr/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ktor-jablko"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8937" y="1916112"/>
            <a:ext cx="3675062" cy="4941887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/>
        </p:nvSpPr>
        <p:spPr>
          <a:xfrm>
            <a:off x="2159000" y="898525"/>
            <a:ext cx="6985000" cy="89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b="0" i="0" lang="en-US" sz="2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Dobra dieta pomaga być zdrowym, bo dostarcza nam ważnych składników odżywczych!</a:t>
            </a:r>
            <a:endParaRPr/>
          </a:p>
        </p:txBody>
      </p:sp>
      <p:pic>
        <p:nvPicPr>
          <p:cNvPr descr="uczeń" id="66" name="Google Shape;6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187" y="3213100"/>
            <a:ext cx="2006600" cy="349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3"/>
          <p:cNvSpPr txBox="1"/>
          <p:nvPr>
            <p:ph type="title"/>
          </p:nvPr>
        </p:nvSpPr>
        <p:spPr>
          <a:xfrm>
            <a:off x="457200" y="6254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D943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rgbClr val="D3D943"/>
                </a:solidFill>
                <a:latin typeface="Calibri"/>
                <a:ea typeface="Calibri"/>
                <a:cs typeface="Calibri"/>
                <a:sym typeface="Calibri"/>
              </a:rPr>
              <a:t>NIE ZAPOMNIJ </a:t>
            </a:r>
            <a:br>
              <a:rPr b="1" i="0" lang="en-US" sz="4400" u="none">
                <a:solidFill>
                  <a:srgbClr val="D3D9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400" u="none">
                <a:solidFill>
                  <a:srgbClr val="D3D943"/>
                </a:solidFill>
                <a:latin typeface="Calibri"/>
                <a:ea typeface="Calibri"/>
                <a:cs typeface="Calibri"/>
                <a:sym typeface="Calibri"/>
              </a:rPr>
              <a:t>JEDZ 5 RAZY DZIENNIE</a:t>
            </a:r>
            <a:endParaRPr/>
          </a:p>
        </p:txBody>
      </p:sp>
      <p:sp>
        <p:nvSpPr>
          <p:cNvPr id="388" name="Google Shape;388;p33"/>
          <p:cNvSpPr txBox="1"/>
          <p:nvPr>
            <p:ph idx="1" type="body"/>
          </p:nvPr>
        </p:nvSpPr>
        <p:spPr>
          <a:xfrm>
            <a:off x="457200" y="19510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1" i="0" sz="5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t/>
            </a:r>
            <a:endParaRPr b="1" i="0" sz="5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b="1" i="0" lang="en-US" sz="5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WARZYWA I OWOCE</a:t>
            </a:r>
            <a:endParaRPr/>
          </a:p>
        </p:txBody>
      </p:sp>
      <p:pic>
        <p:nvPicPr>
          <p:cNvPr descr="53" id="389" name="Google Shape;38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25" y="5634037"/>
            <a:ext cx="1103312" cy="12239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1" id="390" name="Google Shape;39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6375" y="4941887"/>
            <a:ext cx="172720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4" id="391" name="Google Shape;391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0825" y="4149725"/>
            <a:ext cx="1152525" cy="946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3" id="392" name="Google Shape;392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84887" y="4770437"/>
            <a:ext cx="1511300" cy="803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100008_Subscription_L" id="393" name="Google Shape;393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2852737"/>
            <a:ext cx="1223962" cy="892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5" id="394" name="Google Shape;394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43437" y="2636837"/>
            <a:ext cx="10287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9" id="395" name="Google Shape;395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00337" y="2781300"/>
            <a:ext cx="1368425" cy="1125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3456719_Subscription_XL" id="396" name="Google Shape;396;p3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0" y="5845175"/>
            <a:ext cx="2124075" cy="1012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6" id="397" name="Google Shape;397;p3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227762" y="2133600"/>
            <a:ext cx="1512887" cy="1049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4664375_Subscription_XL" id="398" name="Google Shape;398;p3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643437" y="5680075"/>
            <a:ext cx="1368425" cy="1177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0" id="399" name="Google Shape;399;p3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820025" y="4581525"/>
            <a:ext cx="1079500" cy="1944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461321_Subscription_L" id="400" name="Google Shape;400;p3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451725" y="2997200"/>
            <a:ext cx="1304925" cy="869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490438_Subscription_L" id="401" name="Google Shape;401;p3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492500" y="4868862"/>
            <a:ext cx="1368425" cy="909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1322817_Subscription_XL" id="402" name="Google Shape;402;p3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771775" y="5751512"/>
            <a:ext cx="1152525" cy="110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21" id="407" name="Google Shape;40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0287" y="4581525"/>
            <a:ext cx="1368425" cy="92075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4"/>
          <p:cNvSpPr txBox="1"/>
          <p:nvPr>
            <p:ph type="title"/>
          </p:nvPr>
        </p:nvSpPr>
        <p:spPr>
          <a:xfrm>
            <a:off x="457200" y="6254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D943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rgbClr val="D3D943"/>
                </a:solidFill>
                <a:latin typeface="Calibri"/>
                <a:ea typeface="Calibri"/>
                <a:cs typeface="Calibri"/>
                <a:sym typeface="Calibri"/>
              </a:rPr>
              <a:t>PRODUKTY NIEWSKAZANE </a:t>
            </a:r>
            <a:br>
              <a:rPr b="1" i="0" lang="en-US" sz="4000" u="none">
                <a:solidFill>
                  <a:srgbClr val="D3D94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4000" u="none">
                <a:solidFill>
                  <a:srgbClr val="D3D943"/>
                </a:solidFill>
                <a:latin typeface="Calibri"/>
                <a:ea typeface="Calibri"/>
                <a:cs typeface="Calibri"/>
                <a:sym typeface="Calibri"/>
              </a:rPr>
              <a:t>W DIECIE UCZNIA</a:t>
            </a:r>
            <a:endParaRPr/>
          </a:p>
        </p:txBody>
      </p:sp>
      <p:sp>
        <p:nvSpPr>
          <p:cNvPr id="409" name="Google Shape;409;p34"/>
          <p:cNvSpPr txBox="1"/>
          <p:nvPr>
            <p:ph idx="1" type="body"/>
          </p:nvPr>
        </p:nvSpPr>
        <p:spPr>
          <a:xfrm>
            <a:off x="457200" y="19510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białe pieczywo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słodkie napoje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produkty wędzone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tłuszcze przetworzone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konserwy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słodycze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fast-foody</a:t>
            </a:r>
            <a:endParaRPr/>
          </a:p>
          <a:p>
            <a:pPr indent="-1651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61" id="410" name="Google Shape;41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1775" y="4868862"/>
            <a:ext cx="156210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6" id="411" name="Google Shape;411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64387" y="3429000"/>
            <a:ext cx="1838325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9" id="412" name="Google Shape;412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48487" y="5734050"/>
            <a:ext cx="2001837" cy="944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60" id="413" name="Google Shape;413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16462" y="5575300"/>
            <a:ext cx="1589087" cy="128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0" id="414" name="Google Shape;414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364162" y="2378075"/>
            <a:ext cx="1944687" cy="1298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1" id="415" name="Google Shape;415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87900" y="3716337"/>
            <a:ext cx="1655762" cy="877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2" id="416" name="Google Shape;416;p3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380287" y="2276475"/>
            <a:ext cx="1625600" cy="1025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9" id="417" name="Google Shape;417;p3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580062" y="4652962"/>
            <a:ext cx="1341437" cy="8937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78" id="418" name="Google Shape;418;p3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138612" y="2420937"/>
            <a:ext cx="804862" cy="11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ktor" id="423" name="Google Shape;42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525" y="1989137"/>
            <a:ext cx="3419475" cy="4868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zeń" id="424" name="Google Shape;42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187" y="3213100"/>
            <a:ext cx="2006600" cy="349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5"/>
          <p:cNvSpPr txBox="1"/>
          <p:nvPr/>
        </p:nvSpPr>
        <p:spPr>
          <a:xfrm>
            <a:off x="263525" y="2041525"/>
            <a:ext cx="360045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„To, co mam jeść,</a:t>
            </a:r>
            <a:b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czego nie?”</a:t>
            </a:r>
            <a:endParaRPr/>
          </a:p>
        </p:txBody>
      </p:sp>
      <p:sp>
        <p:nvSpPr>
          <p:cNvPr id="426" name="Google Shape;426;p35"/>
          <p:cNvSpPr txBox="1"/>
          <p:nvPr/>
        </p:nvSpPr>
        <p:spPr>
          <a:xfrm>
            <a:off x="4859337" y="1325562"/>
            <a:ext cx="4321175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„Warto się zastanowić!”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ktor-tablica" id="431" name="Google Shape;43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6"/>
          <p:cNvSpPr txBox="1"/>
          <p:nvPr/>
        </p:nvSpPr>
        <p:spPr>
          <a:xfrm>
            <a:off x="3635375" y="2636837"/>
            <a:ext cx="2881312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Stosując się do zasad zdrowego odżywiania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600"/>
              <a:buFont typeface="Times New Roman"/>
              <a:buNone/>
            </a:pPr>
            <a:r>
              <a:t/>
            </a:r>
            <a:endParaRPr b="1" i="0" sz="16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Dokonujemy wyboru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najbardziej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wartościowych produktów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600"/>
              <a:buFont typeface="Times New Roman"/>
              <a:buNone/>
            </a:pPr>
            <a:r>
              <a:t/>
            </a:r>
            <a:endParaRPr b="1" i="0" sz="16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</a:pPr>
            <a: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Jednocześnie wykluczamy z diety te produkty, </a:t>
            </a:r>
            <a:b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które uznajemy za bezwartościowe </a:t>
            </a:r>
            <a:b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niepotrzebne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600"/>
              <a:buFont typeface="Times New Roman"/>
              <a:buNone/>
            </a:pPr>
            <a:r>
              <a:t/>
            </a:r>
            <a:endParaRPr b="1" i="0" sz="16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ts val="1600"/>
              <a:buFont typeface="Times New Roman"/>
              <a:buNone/>
            </a:pPr>
            <a:r>
              <a:t/>
            </a:r>
            <a:endParaRPr b="1" i="0" sz="16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uczeń" id="433" name="Google Shape;43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187" y="3213100"/>
            <a:ext cx="2006600" cy="349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36"/>
          <p:cNvSpPr/>
          <p:nvPr/>
        </p:nvSpPr>
        <p:spPr>
          <a:xfrm>
            <a:off x="4932362" y="3141662"/>
            <a:ext cx="287337" cy="28733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5" name="Google Shape;435;p36"/>
          <p:cNvSpPr/>
          <p:nvPr/>
        </p:nvSpPr>
        <p:spPr>
          <a:xfrm>
            <a:off x="4932362" y="4149725"/>
            <a:ext cx="287337" cy="28733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ktor-tablica" id="440" name="Google Shape;44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7"/>
          <p:cNvSpPr txBox="1"/>
          <p:nvPr/>
        </p:nvSpPr>
        <p:spPr>
          <a:xfrm>
            <a:off x="3563937" y="2565400"/>
            <a:ext cx="3095625" cy="3116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ZASADY ZDROWEGO ODŻYWIANIA: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Myj zawsze ręce przed</a:t>
            </a:r>
            <a:b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jedzeniem. 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Po jedzeniu myj zęby!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Najlepszym napojem jest</a:t>
            </a:r>
            <a:b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woda. 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Pij przynajmniej 4</a:t>
            </a:r>
            <a:b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szklanki wody dziennie!</a:t>
            </a:r>
            <a:endParaRPr/>
          </a:p>
        </p:txBody>
      </p:sp>
      <p:pic>
        <p:nvPicPr>
          <p:cNvPr descr="uczeń" id="442" name="Google Shape;44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187" y="3213100"/>
            <a:ext cx="2006600" cy="349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ktor-tablica" id="447" name="Google Shape;44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zeń" id="448" name="Google Shape;44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187" y="3213100"/>
            <a:ext cx="2006600" cy="349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8"/>
          <p:cNvSpPr txBox="1"/>
          <p:nvPr/>
        </p:nvSpPr>
        <p:spPr>
          <a:xfrm>
            <a:off x="3563937" y="2492375"/>
            <a:ext cx="3024187" cy="229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ZASADY ZDROWEGO ODŻYWIANIA: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Zrezygnuj ze słodyczy,</a:t>
            </a:r>
            <a:b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zastąp je owocami!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Jedz 5 razy dziennie</a:t>
            </a:r>
            <a:b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warzywa i owoce, to</a:t>
            </a:r>
            <a:b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dobre źródło witamin!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ktor-tablica" id="454" name="Google Shape;45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zeń" id="455" name="Google Shape;45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187" y="3213100"/>
            <a:ext cx="2006600" cy="349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39"/>
          <p:cNvSpPr txBox="1"/>
          <p:nvPr/>
        </p:nvSpPr>
        <p:spPr>
          <a:xfrm>
            <a:off x="3563937" y="2492375"/>
            <a:ext cx="3024187" cy="2290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ZASADY ZDROWEGO ODŻYWIANIA: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Przed wyjściem z domu</a:t>
            </a:r>
            <a:b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pamiętaj o zjedzeniu</a:t>
            </a:r>
            <a:b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śniadania!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Nie zapominaj też o</a:t>
            </a:r>
            <a:b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drugim śniadaniu!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ktor-tablica" id="461" name="Google Shape;461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40"/>
          <p:cNvSpPr txBox="1"/>
          <p:nvPr/>
        </p:nvSpPr>
        <p:spPr>
          <a:xfrm>
            <a:off x="3563937" y="2492375"/>
            <a:ext cx="3024187" cy="3114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ZASADY ZDROWEGO ODŻYWIANIA: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Konieczne w diecie</a:t>
            </a:r>
            <a:b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ucznia są naturalne kasze</a:t>
            </a:r>
            <a:b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i ryż – one dają siłę!</a:t>
            </a:r>
            <a:b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Kanapki najlepsze są z</a:t>
            </a:r>
            <a:b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ciemnego pieczywa! </a:t>
            </a:r>
            <a:endParaRPr/>
          </a:p>
          <a:p>
            <a:pPr indent="-11430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</a:pP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Dbaj o mocne kości!</a:t>
            </a:r>
            <a:b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Pij napoje mleczne. </a:t>
            </a:r>
            <a:b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0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Jedz orzechy i pestki!</a:t>
            </a:r>
            <a:endParaRPr/>
          </a:p>
        </p:txBody>
      </p:sp>
      <p:pic>
        <p:nvPicPr>
          <p:cNvPr descr="uczeń" id="463" name="Google Shape;463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187" y="3213100"/>
            <a:ext cx="2006600" cy="349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ktor-tablica" id="468" name="Google Shape;46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9475" y="2232025"/>
            <a:ext cx="5724525" cy="462597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1"/>
          <p:cNvSpPr txBox="1"/>
          <p:nvPr/>
        </p:nvSpPr>
        <p:spPr>
          <a:xfrm>
            <a:off x="3563937" y="2492375"/>
            <a:ext cx="6948487" cy="333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ZASADY ZDROWEGO </a:t>
            </a:r>
            <a:b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ODŻYWIANIA:</a:t>
            </a:r>
            <a:endParaRPr/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•"/>
            </a:pPr>
            <a: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Abyś był coraz większy i </a:t>
            </a:r>
            <a:b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zdrowszy jedz często ryby, </a:t>
            </a:r>
            <a:b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jajka i drób!</a:t>
            </a:r>
            <a:endParaRPr/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•"/>
            </a:pPr>
            <a: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Urozmaicone i kolorowe  </a:t>
            </a:r>
            <a:b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posiłki są nie tylko </a:t>
            </a:r>
            <a:b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smaczniejsze, </a:t>
            </a:r>
            <a:b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są zdrowsze!</a:t>
            </a:r>
            <a:endParaRPr/>
          </a:p>
          <a:p>
            <a:pPr indent="-1016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•"/>
            </a:pPr>
            <a: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Zdrowy uczeń jest </a:t>
            </a:r>
            <a:b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sprawny, bo pamięta </a:t>
            </a:r>
            <a:b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o codziennej aktywności </a:t>
            </a:r>
            <a:b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i="0" lang="en-US" sz="16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fizycznej!</a:t>
            </a:r>
            <a:r>
              <a:rPr b="1" i="0" lang="en-US" sz="16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pic>
        <p:nvPicPr>
          <p:cNvPr descr="uczeń" id="470" name="Google Shape;470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187" y="3213100"/>
            <a:ext cx="2006600" cy="349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ktor" id="475" name="Google Shape;47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525" y="1989137"/>
            <a:ext cx="3419475" cy="48688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zeń" id="476" name="Google Shape;476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187" y="3213100"/>
            <a:ext cx="2006600" cy="349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42"/>
          <p:cNvSpPr txBox="1"/>
          <p:nvPr/>
        </p:nvSpPr>
        <p:spPr>
          <a:xfrm>
            <a:off x="4102100" y="908050"/>
            <a:ext cx="50419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„Czy chcesz coś zmienić </a:t>
            </a:r>
            <a:b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 swojej diecie?”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ktor" id="71" name="Google Shape;7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525" y="1989137"/>
            <a:ext cx="3419475" cy="486886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593725" y="981075"/>
            <a:ext cx="855027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Składniki odżywcze, dzięki którym organizm funkcjonuje prawidłowo, a człowiek rośnie i rozwija się, to </a:t>
            </a: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białka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73" name="Google Shape;73;p16"/>
          <p:cNvSpPr/>
          <p:nvPr/>
        </p:nvSpPr>
        <p:spPr>
          <a:xfrm>
            <a:off x="2411412" y="2420937"/>
            <a:ext cx="2808287" cy="2232025"/>
          </a:xfrm>
          <a:prstGeom prst="cloudCallout">
            <a:avLst>
              <a:gd fmla="val 30001" name="adj1"/>
              <a:gd fmla="val 149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uczeń" id="74" name="Google Shape;7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50" y="3213100"/>
            <a:ext cx="2006600" cy="349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" id="75" name="Google Shape;7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24300" y="2924175"/>
            <a:ext cx="914400" cy="747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" id="76" name="Google Shape;7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76600" y="3644900"/>
            <a:ext cx="10795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5" id="77" name="Google Shape;77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92500" y="2781300"/>
            <a:ext cx="557212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8" id="78" name="Google Shape;78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43212" y="2781300"/>
            <a:ext cx="569912" cy="538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3" id="79" name="Google Shape;79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71775" y="3357562"/>
            <a:ext cx="501650" cy="79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ktor" id="84" name="Google Shape;8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525" y="1989137"/>
            <a:ext cx="3419475" cy="486886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1654175" y="1019175"/>
            <a:ext cx="7489825" cy="831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Składniki odżywcze, dzięki którym organizm funkcjonuje </a:t>
            </a:r>
            <a:b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prawidłowo, a człowiek rośnie i rozwija się, to </a:t>
            </a: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tłuszcze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2700337" y="2924175"/>
            <a:ext cx="2735262" cy="2233612"/>
          </a:xfrm>
          <a:prstGeom prst="cloudCallout">
            <a:avLst>
              <a:gd fmla="val 27555" name="adj1"/>
              <a:gd fmla="val -2441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uczeń" id="87" name="Google Shape;8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187" y="3213100"/>
            <a:ext cx="2006600" cy="349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" id="88" name="Google Shape;8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84662" y="3644900"/>
            <a:ext cx="863600" cy="4111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6" id="89" name="Google Shape;89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03575" y="3284537"/>
            <a:ext cx="604837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3" id="90" name="Google Shape;90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67175" y="4076700"/>
            <a:ext cx="757237" cy="566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2" id="91" name="Google Shape;91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51275" y="3213100"/>
            <a:ext cx="792162" cy="442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4700911_Subscription_XL" id="92" name="Google Shape;92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48037" y="4581525"/>
            <a:ext cx="82232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21865390_Subscription_XL" id="93" name="Google Shape;93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132137" y="3860800"/>
            <a:ext cx="588962" cy="7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ktor" id="98" name="Google Shape;9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525" y="1989137"/>
            <a:ext cx="3419475" cy="486886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1327150" y="981075"/>
            <a:ext cx="7816850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Składniki odżywcze, dzięki którym organizm funkcjonuje </a:t>
            </a:r>
            <a:b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prawidłowo, a człowiek rośnie i rozwija się, to </a:t>
            </a: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węglowodany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2411412" y="2708275"/>
            <a:ext cx="3024187" cy="2520950"/>
          </a:xfrm>
          <a:prstGeom prst="cloudCallout">
            <a:avLst>
              <a:gd fmla="val 28256" name="adj1"/>
              <a:gd fmla="val -1183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uczeń" id="101" name="Google Shape;10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50" y="3141662"/>
            <a:ext cx="2006600" cy="349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1" id="102" name="Google Shape;10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6600" y="4400550"/>
            <a:ext cx="790575" cy="414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3" id="103" name="Google Shape;103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11637" y="4076700"/>
            <a:ext cx="519112" cy="5762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8" id="104" name="Google Shape;104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00562" y="3573462"/>
            <a:ext cx="576262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5" id="105" name="Google Shape;105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43212" y="3644900"/>
            <a:ext cx="577850" cy="6207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9" id="106" name="Google Shape;106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563937" y="3429000"/>
            <a:ext cx="720725" cy="592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3" id="107" name="Google Shape;107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843212" y="3141662"/>
            <a:ext cx="647700" cy="392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4" id="108" name="Google Shape;108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140200" y="2997200"/>
            <a:ext cx="863600" cy="465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czeń" id="113" name="Google Shape;11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59150"/>
            <a:ext cx="2006600" cy="349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ktor" id="114" name="Google Shape;11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4525" y="1989137"/>
            <a:ext cx="3419475" cy="486886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1935162" y="981075"/>
            <a:ext cx="7248525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Składniki odżywcze, dzięki którym organizm funkcjonuje </a:t>
            </a:r>
            <a:b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prawidłowo, a człowiek rośnie i rozwija się, to </a:t>
            </a: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witaminy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2339975" y="4581525"/>
            <a:ext cx="360362" cy="360362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sp>
        <p:nvSpPr>
          <p:cNvPr id="117" name="Google Shape;117;p19"/>
          <p:cNvSpPr/>
          <p:nvPr/>
        </p:nvSpPr>
        <p:spPr>
          <a:xfrm>
            <a:off x="1331912" y="2708275"/>
            <a:ext cx="1295400" cy="360362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wit. z gr. B</a:t>
            </a:r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2339975" y="3860800"/>
            <a:ext cx="360362" cy="360362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2339975" y="5300662"/>
            <a:ext cx="360362" cy="360362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2339975" y="6092825"/>
            <a:ext cx="360362" cy="360362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/>
          </a:p>
        </p:txBody>
      </p:sp>
      <p:sp>
        <p:nvSpPr>
          <p:cNvPr id="121" name="Google Shape;121;p19"/>
          <p:cNvSpPr/>
          <p:nvPr/>
        </p:nvSpPr>
        <p:spPr>
          <a:xfrm>
            <a:off x="1908175" y="3141662"/>
            <a:ext cx="1584325" cy="431800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kwas foliowy</a:t>
            </a:r>
            <a:endParaRPr/>
          </a:p>
        </p:txBody>
      </p:sp>
      <p:pic>
        <p:nvPicPr>
          <p:cNvPr descr="8" id="122" name="Google Shape;12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00337" y="2565400"/>
            <a:ext cx="64770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8" id="123" name="Google Shape;123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19475" y="2492375"/>
            <a:ext cx="504825" cy="477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3" id="124" name="Google Shape;124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92725" y="2492375"/>
            <a:ext cx="319087" cy="503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8" id="125" name="Google Shape;125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35375" y="4437062"/>
            <a:ext cx="649287" cy="6143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8" id="126" name="Google Shape;126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16237" y="5229225"/>
            <a:ext cx="577850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3" id="127" name="Google Shape;127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427537" y="5013325"/>
            <a:ext cx="457200" cy="720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5" id="128" name="Google Shape;128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635375" y="5157787"/>
            <a:ext cx="649287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4700911_Subscription_XL" id="129" name="Google Shape;129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580062" y="2636837"/>
            <a:ext cx="82232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4700911_Subscription_XL" id="130" name="Google Shape;130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003800" y="5445125"/>
            <a:ext cx="1111250" cy="33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3" id="131" name="Google Shape;131;p1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843212" y="4508500"/>
            <a:ext cx="719137" cy="539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3" id="132" name="Google Shape;132;p1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156325" y="5300662"/>
            <a:ext cx="647700" cy="485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3" id="133" name="Google Shape;133;p1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851275" y="5949950"/>
            <a:ext cx="792162" cy="593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9" id="134" name="Google Shape;134;p1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563937" y="3141662"/>
            <a:ext cx="577850" cy="474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2354997_Subscription_XL" id="135" name="Google Shape;135;p1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859337" y="3141662"/>
            <a:ext cx="647700" cy="439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4664375_Subscription_XL" id="136" name="Google Shape;136;p1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651500" y="3141662"/>
            <a:ext cx="576262" cy="496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3456719_Subscription_XL" id="137" name="Google Shape;137;p19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4356100" y="4508500"/>
            <a:ext cx="1077912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11701233_Subscription_XL" id="138" name="Google Shape;138;p1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859337" y="6092825"/>
            <a:ext cx="1116012" cy="422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5487615_Subscription_XXL" id="139" name="Google Shape;139;p19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4067175" y="2492375"/>
            <a:ext cx="647700" cy="474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372969_Subscription_L" id="140" name="Google Shape;140;p19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4787900" y="2565400"/>
            <a:ext cx="503237" cy="376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36" id="141" name="Google Shape;141;p19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284662" y="3860800"/>
            <a:ext cx="649287" cy="450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7" id="142" name="Google Shape;142;p19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4284662" y="3141662"/>
            <a:ext cx="503237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4" id="143" name="Google Shape;143;p19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3635375" y="3860800"/>
            <a:ext cx="504825" cy="414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43" id="144" name="Google Shape;144;p19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2843212" y="3860800"/>
            <a:ext cx="719137" cy="382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10" id="145" name="Google Shape;145;p19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3203575" y="5876925"/>
            <a:ext cx="561975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70" id="146" name="Google Shape;146;p19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5508625" y="3875087"/>
            <a:ext cx="503237" cy="417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71" id="147" name="Google Shape;147;p19"/>
          <p:cNvPicPr preferRelativeResize="0"/>
          <p:nvPr/>
        </p:nvPicPr>
        <p:blipFill rotWithShape="1">
          <a:blip r:embed="rId30">
            <a:alphaModFix/>
          </a:blip>
          <a:srcRect b="0" l="0" r="0" t="0"/>
          <a:stretch/>
        </p:blipFill>
        <p:spPr>
          <a:xfrm>
            <a:off x="4859337" y="3860800"/>
            <a:ext cx="576262" cy="441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72" id="148" name="Google Shape;148;p19"/>
          <p:cNvPicPr preferRelativeResize="0"/>
          <p:nvPr/>
        </p:nvPicPr>
        <p:blipFill rotWithShape="1">
          <a:blip r:embed="rId31">
            <a:alphaModFix/>
          </a:blip>
          <a:srcRect b="0" l="0" r="0" t="0"/>
          <a:stretch/>
        </p:blipFill>
        <p:spPr>
          <a:xfrm>
            <a:off x="6084887" y="3860800"/>
            <a:ext cx="552450" cy="49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ktor" id="153" name="Google Shape;15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525" y="1989137"/>
            <a:ext cx="3419475" cy="486886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0"/>
          <p:cNvSpPr txBox="1"/>
          <p:nvPr/>
        </p:nvSpPr>
        <p:spPr>
          <a:xfrm>
            <a:off x="646112" y="981075"/>
            <a:ext cx="8570912" cy="83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Składniki odżywcze, dzięki którym organizm funkcjonuje </a:t>
            </a:r>
            <a:b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prawidłowo, a człowiek rośnie i rozwija się, to </a:t>
            </a:r>
            <a:r>
              <a:rPr b="1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składniki mineralne</a:t>
            </a: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55" name="Google Shape;155;p20"/>
          <p:cNvSpPr/>
          <p:nvPr/>
        </p:nvSpPr>
        <p:spPr>
          <a:xfrm>
            <a:off x="1908175" y="2708275"/>
            <a:ext cx="647700" cy="433500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</a:t>
            </a:r>
            <a:endParaRPr/>
          </a:p>
        </p:txBody>
      </p:sp>
      <p:sp>
        <p:nvSpPr>
          <p:cNvPr id="156" name="Google Shape;156;p20"/>
          <p:cNvSpPr/>
          <p:nvPr/>
        </p:nvSpPr>
        <p:spPr>
          <a:xfrm>
            <a:off x="1906575" y="5373675"/>
            <a:ext cx="792300" cy="503400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</a:t>
            </a:r>
            <a:endParaRPr/>
          </a:p>
        </p:txBody>
      </p:sp>
      <p:sp>
        <p:nvSpPr>
          <p:cNvPr id="157" name="Google Shape;157;p20"/>
          <p:cNvSpPr/>
          <p:nvPr/>
        </p:nvSpPr>
        <p:spPr>
          <a:xfrm>
            <a:off x="1936725" y="3213100"/>
            <a:ext cx="619200" cy="503100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endParaRPr/>
          </a:p>
        </p:txBody>
      </p:sp>
      <p:sp>
        <p:nvSpPr>
          <p:cNvPr id="158" name="Google Shape;158;p20"/>
          <p:cNvSpPr/>
          <p:nvPr/>
        </p:nvSpPr>
        <p:spPr>
          <a:xfrm>
            <a:off x="2051050" y="3933825"/>
            <a:ext cx="504825" cy="504825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</a:t>
            </a:r>
            <a:endParaRPr/>
          </a:p>
        </p:txBody>
      </p:sp>
      <p:sp>
        <p:nvSpPr>
          <p:cNvPr id="159" name="Google Shape;159;p20"/>
          <p:cNvSpPr/>
          <p:nvPr/>
        </p:nvSpPr>
        <p:spPr>
          <a:xfrm>
            <a:off x="2051050" y="4652962"/>
            <a:ext cx="504825" cy="503237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/>
          </a:p>
        </p:txBody>
      </p:sp>
      <p:pic>
        <p:nvPicPr>
          <p:cNvPr descr="Fotolia_372969_Subscription_L" id="160" name="Google Shape;16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5300662"/>
            <a:ext cx="719137" cy="5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/>
          <p:nvPr/>
        </p:nvSpPr>
        <p:spPr>
          <a:xfrm>
            <a:off x="1908175" y="6021375"/>
            <a:ext cx="647700" cy="503400"/>
          </a:xfrm>
          <a:prstGeom prst="ellipse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1" i="0" lang="en-US" sz="2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Zn</a:t>
            </a:r>
            <a:endParaRPr/>
          </a:p>
        </p:txBody>
      </p:sp>
      <p:pic>
        <p:nvPicPr>
          <p:cNvPr descr="uczeń" id="162" name="Google Shape;16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359150"/>
            <a:ext cx="2006600" cy="349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5" id="163" name="Google Shape;16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00337" y="2636837"/>
            <a:ext cx="555625" cy="520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5" id="164" name="Google Shape;16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900" y="6021387"/>
            <a:ext cx="619125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3" id="165" name="Google Shape;165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92500" y="2420937"/>
            <a:ext cx="455612" cy="7191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4700911_Subscription_XL" id="166" name="Google Shape;166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00337" y="4724400"/>
            <a:ext cx="1368425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2" id="167" name="Google Shape;167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435600" y="5373687"/>
            <a:ext cx="719137" cy="401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2" id="168" name="Google Shape;168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508625" y="6092825"/>
            <a:ext cx="863600" cy="481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8" id="169" name="Google Shape;169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227762" y="5373687"/>
            <a:ext cx="503237" cy="3794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2354997_Subscription_XL" id="170" name="Google Shape;170;p2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851275" y="3141662"/>
            <a:ext cx="804862" cy="54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5487615_Subscription_XXL" id="171" name="Google Shape;171;p2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16462" y="3141662"/>
            <a:ext cx="720725" cy="525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5487615_Subscription_XXL" id="172" name="Google Shape;172;p2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555875" y="5300662"/>
            <a:ext cx="792162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11701233_Subscription_XL" id="173" name="Google Shape;173;p2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419475" y="5373687"/>
            <a:ext cx="1008062" cy="3825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5487615_Subscription_XXL" id="174" name="Google Shape;174;p2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2627312" y="6021387"/>
            <a:ext cx="865187" cy="6302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7" id="175" name="Google Shape;175;p2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2771775" y="3860800"/>
            <a:ext cx="647700" cy="604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2" id="176" name="Google Shape;176;p2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635375" y="3860800"/>
            <a:ext cx="720725" cy="5826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7" id="177" name="Google Shape;177;p2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5580062" y="3213100"/>
            <a:ext cx="792162" cy="4175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8" id="178" name="Google Shape;178;p2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2627312" y="3213100"/>
            <a:ext cx="1008062" cy="5699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8" id="179" name="Google Shape;179;p2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492500" y="5949950"/>
            <a:ext cx="1187450" cy="671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tolia_5487615_Subscription_XXL" id="184" name="Google Shape;18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6237" y="4581525"/>
            <a:ext cx="503237" cy="36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" id="185" name="Google Shape;18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0562" y="3284537"/>
            <a:ext cx="792162" cy="646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oktor" id="186" name="Google Shape;186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24525" y="1989137"/>
            <a:ext cx="3419475" cy="486886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 txBox="1"/>
          <p:nvPr/>
        </p:nvSpPr>
        <p:spPr>
          <a:xfrm>
            <a:off x="1293812" y="836612"/>
            <a:ext cx="7848600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Składniki pokarmowe szczególnie ważne w diecie  dzieci i młodzieży to </a:t>
            </a: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białka – zwierzęce i roślinne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88" name="Google Shape;188;p21"/>
          <p:cNvSpPr/>
          <p:nvPr/>
        </p:nvSpPr>
        <p:spPr>
          <a:xfrm>
            <a:off x="2411412" y="2708275"/>
            <a:ext cx="3024187" cy="2520950"/>
          </a:xfrm>
          <a:prstGeom prst="cloudCallout">
            <a:avLst>
              <a:gd fmla="val 28256" name="adj1"/>
              <a:gd fmla="val -1183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uczeń" id="189" name="Google Shape;189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5287" y="3359150"/>
            <a:ext cx="2006600" cy="349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" id="190" name="Google Shape;190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59112" y="4076700"/>
            <a:ext cx="720725" cy="4206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8" id="191" name="Google Shape;191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843212" y="3302000"/>
            <a:ext cx="720725" cy="6810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83" id="192" name="Google Shape;192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24300" y="3789362"/>
            <a:ext cx="547687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75" id="193" name="Google Shape;193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79837" y="2997200"/>
            <a:ext cx="773112" cy="725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372969_Subscription_L" id="194" name="Google Shape;194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708400" y="4652962"/>
            <a:ext cx="576262" cy="43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oktor" id="199" name="Google Shape;19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4525" y="1989137"/>
            <a:ext cx="3419475" cy="486886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2"/>
          <p:cNvSpPr txBox="1"/>
          <p:nvPr/>
        </p:nvSpPr>
        <p:spPr>
          <a:xfrm>
            <a:off x="842962" y="908050"/>
            <a:ext cx="8321675" cy="954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Składniki pokarmowe szczególnie ważne w diecie</a:t>
            </a:r>
            <a:b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dzieci i młodzieży to </a:t>
            </a: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węglowodany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 tym </a:t>
            </a:r>
            <a:r>
              <a:rPr b="1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błonnik</a:t>
            </a: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01" name="Google Shape;201;p22"/>
          <p:cNvSpPr/>
          <p:nvPr/>
        </p:nvSpPr>
        <p:spPr>
          <a:xfrm>
            <a:off x="2411412" y="2708275"/>
            <a:ext cx="3024187" cy="2520950"/>
          </a:xfrm>
          <a:prstGeom prst="cloudCallout">
            <a:avLst>
              <a:gd fmla="val 28256" name="adj1"/>
              <a:gd fmla="val -1183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uczeń" id="202" name="Google Shape;20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850" y="3359150"/>
            <a:ext cx="2006600" cy="3498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08" id="203" name="Google Shape;203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87675" y="4292600"/>
            <a:ext cx="576262" cy="433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7" id="204" name="Google Shape;204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19475" y="3141662"/>
            <a:ext cx="647700" cy="6048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372969_Subscription_L" id="205" name="Google Shape;205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00337" y="3644900"/>
            <a:ext cx="692150" cy="517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otolia_5487615_Subscription_XXL" id="206" name="Google Shape;206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08400" y="4365625"/>
            <a:ext cx="679450" cy="496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47" id="207" name="Google Shape;207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51275" y="3860800"/>
            <a:ext cx="9366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2" id="208" name="Google Shape;208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211637" y="3141662"/>
            <a:ext cx="792162" cy="6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ZJWW_bank_scenariuszy">
  <a:themeElements>
    <a:clrScheme name="Niestandardowy 1">
      <a:dk1>
        <a:srgbClr val="000000"/>
      </a:dk1>
      <a:lt1>
        <a:srgbClr val="FFFFFF"/>
      </a:lt1>
      <a:dk2>
        <a:srgbClr val="97D5EA"/>
      </a:dk2>
      <a:lt2>
        <a:srgbClr val="D3D943"/>
      </a:lt2>
      <a:accent1>
        <a:srgbClr val="97D5EA"/>
      </a:accent1>
      <a:accent2>
        <a:srgbClr val="FF0000"/>
      </a:accent2>
      <a:accent3>
        <a:srgbClr val="D3D943"/>
      </a:accent3>
      <a:accent4>
        <a:srgbClr val="EA6A9D"/>
      </a:accent4>
      <a:accent5>
        <a:srgbClr val="FFE93F"/>
      </a:accent5>
      <a:accent6>
        <a:srgbClr val="FF9900"/>
      </a:accent6>
      <a:hlink>
        <a:srgbClr val="47A4A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