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A10D9A0-483F-45A8-8B44-60A971588874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0C2473-DE0C-4D52-9F0F-3400B935C4C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zadaniachemia2020@onet.p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 substancjach zawartych w kosmetykach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5257316" cy="30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Praca domowa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/>
              <a:t>Opisz przeznaczenie szamponu do włosów, który posiadasz w domu. Zapisz jego skład i poszukaj, jakie on ma właściwości. </a:t>
            </a:r>
          </a:p>
          <a:p>
            <a:pPr algn="just"/>
            <a:r>
              <a:rPr lang="pl-PL" sz="2400" dirty="0" smtClean="0"/>
              <a:t>Zdjęcie pracy domowej wyślij na adres:</a:t>
            </a:r>
          </a:p>
          <a:p>
            <a:pPr algn="just">
              <a:buNone/>
            </a:pPr>
            <a:r>
              <a:rPr lang="pl-PL" sz="2400" dirty="0" smtClean="0"/>
              <a:t> </a:t>
            </a:r>
            <a:r>
              <a:rPr lang="pl-PL" sz="2000" b="1" dirty="0" smtClean="0">
                <a:hlinkClick r:id="rId2"/>
              </a:rPr>
              <a:t>zadaniachemia2020@onet.pl</a:t>
            </a:r>
            <a:endParaRPr lang="pl-PL" sz="2000" b="1" dirty="0" smtClean="0"/>
          </a:p>
          <a:p>
            <a:pPr algn="just">
              <a:buNone/>
            </a:pPr>
            <a:endParaRPr lang="pl-PL" sz="2000" b="1" dirty="0" smtClean="0"/>
          </a:p>
          <a:p>
            <a:pPr algn="just">
              <a:buNone/>
            </a:pPr>
            <a:r>
              <a:rPr lang="pl-PL" sz="2000" b="1" dirty="0" smtClean="0"/>
              <a:t>DZIĘKUJĘ!!!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64088" y="1600201"/>
            <a:ext cx="2304256" cy="1108720"/>
          </a:xfrm>
        </p:spPr>
        <p:txBody>
          <a:bodyPr>
            <a:normAutofit/>
          </a:bodyPr>
          <a:lstStyle/>
          <a:p>
            <a:r>
              <a:rPr lang="pl-PL" sz="1000" dirty="0" smtClean="0"/>
              <a:t>Fragmenty prezentacji wykorzystane z </a:t>
            </a:r>
            <a:endParaRPr lang="pl-PL" sz="1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543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Rodzaje i funkcje kosmetyków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Kosmetyki to grupa produktów służących do pielęgnacji, ochrony i upiększania ciała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19228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2228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Substancje zawarte w kosmetykach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Zapewniające trwałość kosmetykom – konserwanty, przeciwutleniacze </a:t>
            </a:r>
          </a:p>
          <a:p>
            <a:r>
              <a:rPr lang="pl-PL" dirty="0" smtClean="0"/>
              <a:t>Rozpuszczalniki składników kosmetyku – woda, alkohol, tłuszcze </a:t>
            </a:r>
          </a:p>
          <a:p>
            <a:r>
              <a:rPr lang="pl-PL" dirty="0" smtClean="0"/>
              <a:t>Substancje odpowiadające za działanie kosmetyku – nawilżające, natłuszczające, antybakteryjne, wybielające, złuszczające, chroniące skórę przed działaniem szkodliwych promieni słonecznych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kosmetyków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CZYSZCZĄCE 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5753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00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39909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3810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6957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0"/>
            <a:ext cx="23042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620688"/>
            <a:ext cx="271266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4620914" cy="43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088077" cy="207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464496" cy="401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316" y="3861048"/>
            <a:ext cx="4408579" cy="276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 do zeszytu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1. Do nadawania zapachu wyrobom kosmetycznym używa się naturalnych środków zapachowych lub zapachów syntetycznych pochodzących między innymi od estrów.</a:t>
            </a:r>
          </a:p>
          <a:p>
            <a:pPr algn="just">
              <a:buNone/>
            </a:pPr>
            <a:r>
              <a:rPr lang="pl-PL" dirty="0" smtClean="0"/>
              <a:t>2. Substancje zapachowe (olejki eteryczne) wyodrębnia się z naturalnych za pomocą ekstrakcji z użyciem alkoholu i destylacji parą wodną. </a:t>
            </a:r>
          </a:p>
          <a:p>
            <a:pPr algn="just">
              <a:buNone/>
            </a:pPr>
            <a:r>
              <a:rPr lang="pl-PL" dirty="0" smtClean="0"/>
              <a:t>3. Perfumy to alkoholowe roztwory syntetycznych i naturalnych substancji zapachowych. </a:t>
            </a:r>
          </a:p>
          <a:p>
            <a:pPr algn="just">
              <a:buNone/>
            </a:pPr>
            <a:r>
              <a:rPr lang="pl-PL" dirty="0" smtClean="0"/>
              <a:t>4. Dezodoranty są produktami przeznaczonymi do maskowania zapachu, który powstaje w wyniku działania bakterii rozkładających pot. </a:t>
            </a:r>
            <a:r>
              <a:rPr lang="pl-PL" dirty="0" err="1" smtClean="0"/>
              <a:t>Antyperspiranty</a:t>
            </a:r>
            <a:r>
              <a:rPr lang="pl-PL" dirty="0" smtClean="0"/>
              <a:t> ograniczają pocenie się.</a:t>
            </a:r>
          </a:p>
          <a:p>
            <a:pPr algn="just">
              <a:buNone/>
            </a:pPr>
            <a:r>
              <a:rPr lang="pl-PL" dirty="0" smtClean="0"/>
              <a:t>5. Pasta do zębów zawiera detergenty i substancje ścierne.</a:t>
            </a:r>
          </a:p>
          <a:p>
            <a:pPr algn="just">
              <a:buNone/>
            </a:pPr>
            <a:r>
              <a:rPr lang="pl-PL" dirty="0" smtClean="0"/>
              <a:t>6. Detergenty są aktywnymi składnikami szamponów. </a:t>
            </a:r>
          </a:p>
          <a:p>
            <a:pPr algn="just">
              <a:buNone/>
            </a:pPr>
            <a:r>
              <a:rPr lang="pl-PL" dirty="0" smtClean="0"/>
              <a:t>7. Emulsje zawierają dwie niemieszające się ze sobą ciecze oraz stabilizator – emulgator.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</TotalTime>
  <Words>223</Words>
  <Application>Microsoft Office PowerPoint</Application>
  <PresentationFormat>Pokaz na ekranie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Bogaty</vt:lpstr>
      <vt:lpstr>O substancjach zawartych w kosmetykach </vt:lpstr>
      <vt:lpstr>Rodzaje i funkcje kosmetyków </vt:lpstr>
      <vt:lpstr>Substancje zawarte w kosmetykach</vt:lpstr>
      <vt:lpstr>Podział kosmetyków </vt:lpstr>
      <vt:lpstr>Slajd 5</vt:lpstr>
      <vt:lpstr>Slajd 6</vt:lpstr>
      <vt:lpstr>Slajd 7</vt:lpstr>
      <vt:lpstr>Slajd 8</vt:lpstr>
      <vt:lpstr>Notatka do zeszytu</vt:lpstr>
      <vt:lpstr>Praca domowa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substancjach zawartych w kosmetykach</dc:title>
  <dc:creator>Użytkownik systemu Windows</dc:creator>
  <cp:lastModifiedBy>Użytkownik systemu Windows</cp:lastModifiedBy>
  <cp:revision>4</cp:revision>
  <dcterms:created xsi:type="dcterms:W3CDTF">2020-04-19T07:49:23Z</dcterms:created>
  <dcterms:modified xsi:type="dcterms:W3CDTF">2020-04-19T08:28:36Z</dcterms:modified>
</cp:coreProperties>
</file>