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2.png" ContentType="image/png"/>
  <Override PartName="/ppt/media/image3.jpeg" ContentType="image/jpeg"/>
  <Override PartName="/ppt/media/image4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8920" cy="17535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sk-SK" sz="1800" spc="-1" strike="noStrike">
                <a:latin typeface="Arial"/>
              </a:rPr>
              <a:t>Kliknúť na úpravu formátu textu titulku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Kliknúť na úpravu formátu textu osnovy</a:t>
            </a:r>
            <a:endParaRPr b="0" lang="sk-SK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Druhá úroveň</a:t>
            </a:r>
            <a:endParaRPr b="0" lang="sk-SK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Tretia úroveň</a:t>
            </a:r>
            <a:endParaRPr b="0" lang="sk-SK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Štvrtá úroveň osnovy</a:t>
            </a:r>
            <a:endParaRPr b="0" lang="sk-SK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Piata úroveň osnovy</a:t>
            </a:r>
            <a:endParaRPr b="0" lang="sk-SK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Šiesta úroveň</a:t>
            </a:r>
            <a:endParaRPr b="0" lang="sk-SK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Siedma úroveň</a:t>
            </a:r>
            <a:endParaRPr b="0" lang="sk-SK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0"/>
            <a:ext cx="10076040" cy="94104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6620400"/>
            <a:ext cx="10076040" cy="94104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k-SK" sz="4400" spc="-1" strike="noStrike">
                <a:latin typeface="Arial"/>
              </a:rPr>
              <a:t>Kliknúť na úpravu formátu textu titulku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latin typeface="Arial"/>
              </a:rPr>
              <a:t>Kliknúť na úpravu formátu textu osnovy</a:t>
            </a:r>
            <a:endParaRPr b="0" lang="sk-S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latin typeface="Arial"/>
              </a:rPr>
              <a:t>Druhá úroveň</a:t>
            </a:r>
            <a:endParaRPr b="0" lang="sk-S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latin typeface="Arial"/>
              </a:rPr>
              <a:t>Tretia úroveň</a:t>
            </a:r>
            <a:endParaRPr b="0" lang="sk-S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latin typeface="Arial"/>
              </a:rPr>
              <a:t>Štvrtá úroveň osnovy</a:t>
            </a:r>
            <a:endParaRPr b="0" lang="sk-S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Piata úroveň osnovy</a:t>
            </a:r>
            <a:endParaRPr b="0" lang="sk-S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Šiesta úroveň</a:t>
            </a:r>
            <a:endParaRPr b="0" lang="sk-S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Siedma úroveň</a:t>
            </a:r>
            <a:endParaRPr b="0" lang="sk-S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0"/>
            <a:ext cx="10076040" cy="94104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2"/>
          <p:cNvSpPr/>
          <p:nvPr/>
        </p:nvSpPr>
        <p:spPr>
          <a:xfrm>
            <a:off x="0" y="6620400"/>
            <a:ext cx="10076040" cy="94104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sk-SK" sz="1800" spc="-1" strike="noStrike">
                <a:latin typeface="Arial"/>
              </a:rPr>
              <a:t>Kliknúť na úpravu formátu textu titulku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Kliknúť na úpravu formátu textu osnovy</a:t>
            </a:r>
            <a:endParaRPr b="0" lang="sk-SK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Druhá úroveň</a:t>
            </a:r>
            <a:endParaRPr b="0" lang="sk-SK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Tretia úroveň</a:t>
            </a:r>
            <a:endParaRPr b="0" lang="sk-SK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Štvrtá úroveň osnovy</a:t>
            </a:r>
            <a:endParaRPr b="0" lang="sk-SK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Piata úroveň osnovy</a:t>
            </a:r>
            <a:endParaRPr b="0" lang="sk-SK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Šiesta úroveň</a:t>
            </a:r>
            <a:endParaRPr b="0" lang="sk-SK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Siedma úroveň</a:t>
            </a:r>
            <a:endParaRPr b="0" lang="sk-SK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9G8E5A-23no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8pvohOTQdG0&amp;list=PLL0-aXiutUTeP4zuJHhm1k6_xsuZZYpTr&amp;index=17&amp;t=0s" TargetMode="External"/><Relationship Id="rId2" Type="http://schemas.openxmlformats.org/officeDocument/2006/relationships/hyperlink" Target="https://www.youtube.com/watch?v=KA8o-zGXw-s&amp;fbclid=IwAR3TyBnWa61P2OSNVPr8pnRnFZeN5cdp5nmCLddw7t8L9SvRlfI-UetYOxw" TargetMode="External"/><Relationship Id="rId3" Type="http://schemas.openxmlformats.org/officeDocument/2006/relationships/hyperlink" Target="https://www.youtube.com/watch?v=ip0gTwZOobw&amp;fbclid=IwAR39zJUXnZwjyXPSOsSrgoUFIAVFyqRUSsIR-b-1HL3A586WIOBhiXPiWkE" TargetMode="External"/><Relationship Id="rId4" Type="http://schemas.openxmlformats.org/officeDocument/2006/relationships/hyperlink" Target="https://www.youtube.com/watch?v=QiG1RnpFUWc" TargetMode="External"/><Relationship Id="rId5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TDyR1UuXzUg" TargetMode="Externa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ffffff"/>
                </a:solidFill>
                <a:latin typeface="Arial"/>
                <a:ea typeface="DejaVu Sans"/>
              </a:rPr>
              <a:t>IMA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Kattints rá! Hallgasd meg- Krisztus feltámadott!</a:t>
            </a:r>
            <a:endParaRPr b="0" lang="sk-SK" sz="3200" spc="-1" strike="noStrike">
              <a:latin typeface="Arial"/>
            </a:endParaRPr>
          </a:p>
        </p:txBody>
      </p:sp>
      <p:pic>
        <p:nvPicPr>
          <p:cNvPr id="121" name="" descr=""/>
          <p:cNvPicPr/>
          <p:nvPr/>
        </p:nvPicPr>
        <p:blipFill>
          <a:blip r:embed="rId2"/>
          <a:stretch/>
        </p:blipFill>
        <p:spPr>
          <a:xfrm>
            <a:off x="7704000" y="2910240"/>
            <a:ext cx="1780200" cy="2561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ffffff"/>
                </a:solidFill>
                <a:latin typeface="Arial"/>
                <a:ea typeface="DejaVu Sans"/>
              </a:rPr>
              <a:t>Nézz! Láss! Gondolkozz!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4" name="" descr=""/>
          <p:cNvPicPr/>
          <p:nvPr/>
        </p:nvPicPr>
        <p:blipFill>
          <a:blip r:embed="rId1"/>
          <a:stretch/>
        </p:blipFill>
        <p:spPr>
          <a:xfrm>
            <a:off x="2520000" y="1002600"/>
            <a:ext cx="5183640" cy="5981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sk-SK" sz="4400" spc="-1" strike="noStrike">
                <a:solidFill>
                  <a:srgbClr val="ffffff"/>
                </a:solidFill>
                <a:latin typeface="Arial"/>
                <a:ea typeface="DejaVu Sans"/>
              </a:rPr>
              <a:t>Összefoglaló kisfilmek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66cc"/>
                </a:solidFill>
                <a:latin typeface="Arial"/>
                <a:ea typeface="DejaVu Sans"/>
              </a:rPr>
              <a:t>Nézd meg! Nagyhét eseményeit összefoglaló kisfilm</a:t>
            </a:r>
            <a:endParaRPr b="0" lang="sk-SK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66cc"/>
                </a:solidFill>
                <a:latin typeface="Arial"/>
                <a:ea typeface="DejaVu Sans"/>
              </a:rPr>
              <a:t>Kattints- Nézd meg a következő kisfilmeket! Kattints a sorokra!</a:t>
            </a:r>
            <a:r>
              <a:rPr b="0" lang="sk-SK" sz="22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Virágvasárnap-Jézus bevonul Jeruzsálembe, Nagycsütörtök- Utolsó vacsora</a:t>
            </a:r>
            <a:endParaRPr b="0" lang="sk-SK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sk-SK" sz="22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Biblia gyerekeknek- Nagypéntek, Jézus elfogják, Péter tagadása</a:t>
            </a:r>
            <a:endParaRPr b="0" lang="sk-SK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sk-SK" sz="22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Nagypéntek- Jézus kereszthalála</a:t>
            </a:r>
            <a:endParaRPr b="0" lang="sk-SK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sk-SK" sz="2200" spc="-1" strike="noStrike" u="sng">
                <a:solidFill>
                  <a:srgbClr val="0000ff"/>
                </a:solidFill>
                <a:uFillTx/>
                <a:latin typeface="Arial"/>
                <a:ea typeface="Noto Sans CJK SC"/>
                <a:hlinkClick r:id="rId4"/>
              </a:rPr>
              <a:t>Húsvét vasárnap- Jézus feltámadása</a:t>
            </a:r>
            <a:endParaRPr b="0" lang="sk-SK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ffffff"/>
                </a:solidFill>
                <a:latin typeface="Arial"/>
                <a:ea typeface="DejaVu Sans"/>
              </a:rPr>
              <a:t>Jövő héten folytatjuk...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66cc"/>
                </a:solidFill>
                <a:latin typeface="Arial"/>
                <a:ea typeface="DejaVu Sans"/>
              </a:rPr>
              <a:t>IMA</a:t>
            </a:r>
            <a:endParaRPr b="0" lang="sk-SK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Kattints rá! Hallgasd meg!- Ne félj, mert megváltottalak!</a:t>
            </a:r>
            <a:endParaRPr b="0" lang="sk-SK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latin typeface="Arial"/>
                <a:ea typeface="DejaVu Sans"/>
              </a:rPr>
              <a:t>Dicsértessék a Jézus Krisztus!</a:t>
            </a:r>
            <a:endParaRPr b="0" lang="sk-SK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latin typeface="Arial"/>
                <a:ea typeface="DejaVu Sans"/>
              </a:rPr>
              <a:t>Mindörökké, Ámen!</a:t>
            </a:r>
            <a:endParaRPr b="0" lang="sk-SK" sz="2800" spc="-1" strike="noStrike">
              <a:latin typeface="Arial"/>
            </a:endParaRPr>
          </a:p>
        </p:txBody>
      </p:sp>
      <p:pic>
        <p:nvPicPr>
          <p:cNvPr id="129" name="" descr=""/>
          <p:cNvPicPr/>
          <p:nvPr/>
        </p:nvPicPr>
        <p:blipFill>
          <a:blip r:embed="rId2"/>
          <a:stretch/>
        </p:blipFill>
        <p:spPr>
          <a:xfrm>
            <a:off x="7704360" y="2910240"/>
            <a:ext cx="1780200" cy="2561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LibreOffice/6.1.1.2$Windows_X86_64 LibreOffice_project/5d19a1bfa650b796764388cd8b33a5af1f5baa1b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2020-04-13T20:12:35Z</dcterms:created>
  <dc:creator/>
  <dc:description/>
  <dc:language>hu-HU</dc:language>
  <cp:lastModifiedBy/>
  <dcterms:modified xsi:type="dcterms:W3CDTF">2020-04-27T21:37:08Z</dcterms:modified>
  <cp:revision>5</cp:revision>
  <dc:subject/>
  <dc:title>Blue Curve</dc:title>
</cp:coreProperties>
</file>