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NIEZWYKŁE HOBBY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0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4145" y="73284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>W tych wszystkich drewnianych gablotkach znajdują się określone gatunki motyli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42" y="1668155"/>
            <a:ext cx="6991045" cy="4644676"/>
          </a:xfrm>
        </p:spPr>
      </p:pic>
    </p:spTree>
    <p:extLst>
      <p:ext uri="{BB962C8B-B14F-4D97-AF65-F5344CB8AC3E}">
        <p14:creationId xmlns:p14="http://schemas.microsoft.com/office/powerpoint/2010/main" val="18416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Poniższe zdjęcie prezentuje sposób łapania ciem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56" y="2193925"/>
            <a:ext cx="6528590" cy="4337432"/>
          </a:xfrm>
        </p:spPr>
      </p:pic>
    </p:spTree>
    <p:extLst>
      <p:ext uri="{BB962C8B-B14F-4D97-AF65-F5344CB8AC3E}">
        <p14:creationId xmlns:p14="http://schemas.microsoft.com/office/powerpoint/2010/main" val="4135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Najłatwiejszym sposobem łapania ciem jest wykorzystanie ich naturalnej skłonności – </a:t>
            </a:r>
            <a:r>
              <a:rPr lang="pl-PL" dirty="0" smtClean="0"/>
              <a:t>przylatywania </a:t>
            </a:r>
            <a:r>
              <a:rPr lang="pl-PL" dirty="0"/>
              <a:t>do </a:t>
            </a:r>
            <a:r>
              <a:rPr lang="pl-PL" dirty="0" smtClean="0"/>
              <a:t>światła. Można </a:t>
            </a:r>
            <a:r>
              <a:rPr lang="pl-PL" dirty="0"/>
              <a:t>w tym celu wystawić na dworze (jeśli ktoś mieszka w bloku – na balkonie lub parapecie) lampę, do której owady będą przylatywać i wówczas łapać je, np. siatką na </a:t>
            </a:r>
            <a:r>
              <a:rPr lang="pl-PL" dirty="0" smtClean="0"/>
              <a:t>motyle.</a:t>
            </a:r>
          </a:p>
          <a:p>
            <a:pPr marL="0" indent="0">
              <a:buNone/>
            </a:pPr>
            <a:r>
              <a:rPr lang="pl-PL" dirty="0" smtClean="0"/>
              <a:t>P</a:t>
            </a:r>
            <a:r>
              <a:rPr lang="pl-PL" sz="2400" dirty="0" smtClean="0"/>
              <a:t>an Roman zbudował pułapkę. Duży </a:t>
            </a:r>
            <a:r>
              <a:rPr lang="pl-PL" sz="2400" dirty="0"/>
              <a:t>kawałek białego materiału </a:t>
            </a:r>
            <a:r>
              <a:rPr lang="pl-PL" sz="2400" dirty="0" smtClean="0"/>
              <a:t>(prześcieradło</a:t>
            </a:r>
            <a:r>
              <a:rPr lang="pl-PL" sz="2400" dirty="0"/>
              <a:t>), </a:t>
            </a:r>
            <a:r>
              <a:rPr lang="pl-PL" sz="2400" dirty="0" smtClean="0"/>
              <a:t>rozwiesił na pewnej wysokości( wysokim drzewie)przed którym umieścił źródło światła.</a:t>
            </a:r>
          </a:p>
          <a:p>
            <a:pPr marL="0" indent="0">
              <a:buNone/>
            </a:pPr>
            <a:r>
              <a:rPr lang="pl-PL" sz="2400" dirty="0" smtClean="0"/>
              <a:t>Wabione owady siadały </a:t>
            </a:r>
            <a:r>
              <a:rPr lang="pl-PL" sz="2400" dirty="0"/>
              <a:t>na materiale, z którego można je </a:t>
            </a:r>
            <a:r>
              <a:rPr lang="pl-PL" sz="2400" dirty="0" smtClean="0"/>
              <a:t> było zbierać za pomocą siatki.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8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dirty="0" smtClean="0"/>
              <a:t>Mam nadzieję że prezentacja się Wam podobała i zachęciłam, niektórych z Was </a:t>
            </a:r>
            <a:r>
              <a:rPr lang="pl-PL" sz="4400" smtClean="0"/>
              <a:t>do odnajdywania </a:t>
            </a:r>
            <a:r>
              <a:rPr lang="pl-PL" sz="4400" dirty="0" smtClean="0"/>
              <a:t>niezwykłych pasji</a:t>
            </a:r>
            <a:r>
              <a:rPr lang="pl-PL" sz="44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pl-PL" sz="4400" dirty="0" smtClean="0">
                <a:sym typeface="Wingdings" panose="05000000000000000000" pitchFamily="2" charset="2"/>
              </a:rPr>
              <a:t>Załączam kilka zdjęć z innej tematyki- miłośnicy Lego powinni być zadowoleni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2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9" y="2193925"/>
            <a:ext cx="8766861" cy="4024313"/>
          </a:xfrm>
        </p:spPr>
      </p:pic>
    </p:spTree>
    <p:extLst>
      <p:ext uri="{BB962C8B-B14F-4D97-AF65-F5344CB8AC3E}">
        <p14:creationId xmlns:p14="http://schemas.microsoft.com/office/powerpoint/2010/main" val="19656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56" y="2183415"/>
            <a:ext cx="8207750" cy="4024313"/>
          </a:xfrm>
        </p:spPr>
      </p:pic>
    </p:spTree>
    <p:extLst>
      <p:ext uri="{BB962C8B-B14F-4D97-AF65-F5344CB8AC3E}">
        <p14:creationId xmlns:p14="http://schemas.microsoft.com/office/powerpoint/2010/main" val="38080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47" y="2193925"/>
            <a:ext cx="9676505" cy="4024313"/>
          </a:xfrm>
        </p:spPr>
      </p:pic>
    </p:spTree>
    <p:extLst>
      <p:ext uri="{BB962C8B-B14F-4D97-AF65-F5344CB8AC3E}">
        <p14:creationId xmlns:p14="http://schemas.microsoft.com/office/powerpoint/2010/main" val="39830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smtClean="0"/>
              <a:t>POZDRAWIAM SERDECZNIE</a:t>
            </a:r>
            <a:r>
              <a:rPr lang="pl-PL" sz="6600" dirty="0" smtClean="0"/>
              <a:t>!!!</a:t>
            </a:r>
          </a:p>
          <a:p>
            <a:pPr marL="0" indent="0" algn="ctr">
              <a:buNone/>
            </a:pPr>
            <a:r>
              <a:rPr lang="pl-PL" sz="6600" smtClean="0"/>
              <a:t>WASZA PANI MONIKA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31617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/>
              <a:t>Jak zapewne Wiecie kolekcjonować można przeróżne rzeczy… ale także </a:t>
            </a:r>
          </a:p>
          <a:p>
            <a:pPr marL="0" indent="0" algn="ctr">
              <a:buNone/>
            </a:pPr>
            <a:r>
              <a:rPr lang="pl-PL" sz="3600" dirty="0" smtClean="0"/>
              <a:t> i owady. </a:t>
            </a:r>
          </a:p>
          <a:p>
            <a:pPr marL="0" indent="0" algn="ctr">
              <a:buNone/>
            </a:pPr>
            <a:r>
              <a:rPr lang="pl-PL" sz="3600" dirty="0" smtClean="0"/>
              <a:t>Czy wiecie jak nazywa się kolekcjonowanie motyli?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002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353" y="-93738"/>
            <a:ext cx="12549353" cy="711990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/>
              <a:t>To ENTOMOLOGIA</a:t>
            </a:r>
          </a:p>
          <a:p>
            <a:pPr marL="0" indent="0" algn="ctr"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196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Ten sympatyczny Pan, którego widzicie na zdjęciu to dziadek waszego kolegi Tymoteusza. Od 30 lat Pan Roman ma  niezwykle ciekawą pasję kolekcjonuje motyle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83" y="3185648"/>
            <a:ext cx="4771695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Jego zbiory są bardzo okazałe! Sami zobaczcie na zdjęcia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26" y="3026979"/>
            <a:ext cx="95815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492469"/>
            <a:ext cx="8426209" cy="4993141"/>
          </a:xfrm>
        </p:spPr>
      </p:pic>
    </p:spTree>
    <p:extLst>
      <p:ext uri="{BB962C8B-B14F-4D97-AF65-F5344CB8AC3E}">
        <p14:creationId xmlns:p14="http://schemas.microsoft.com/office/powerpoint/2010/main" val="18549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942865"/>
            <a:ext cx="8786647" cy="5222822"/>
          </a:xfrm>
        </p:spPr>
      </p:pic>
    </p:spTree>
    <p:extLst>
      <p:ext uri="{BB962C8B-B14F-4D97-AF65-F5344CB8AC3E}">
        <p14:creationId xmlns:p14="http://schemas.microsoft.com/office/powerpoint/2010/main" val="1088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2703" y="258179"/>
            <a:ext cx="4172608" cy="7503031"/>
          </a:xfrm>
        </p:spPr>
      </p:pic>
    </p:spTree>
    <p:extLst>
      <p:ext uri="{BB962C8B-B14F-4D97-AF65-F5344CB8AC3E}">
        <p14:creationId xmlns:p14="http://schemas.microsoft.com/office/powerpoint/2010/main" val="23739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7758" y="1410887"/>
            <a:ext cx="8177146" cy="4599645"/>
          </a:xfrm>
        </p:spPr>
      </p:pic>
    </p:spTree>
    <p:extLst>
      <p:ext uri="{BB962C8B-B14F-4D97-AF65-F5344CB8AC3E}">
        <p14:creationId xmlns:p14="http://schemas.microsoft.com/office/powerpoint/2010/main" val="10742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42</TotalTime>
  <Words>204</Words>
  <Application>Microsoft Office PowerPoint</Application>
  <PresentationFormat>Panoramiczny</PresentationFormat>
  <Paragraphs>16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Para</vt:lpstr>
      <vt:lpstr>NIEZWYKŁE HOBBY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tych wszystkich drewnianych gablotkach znajdują się określone gatunki motyli </vt:lpstr>
      <vt:lpstr>Poniższe zdjęcie prezentuje sposób łapania ciem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NIEZWYKŁE HOBBY</dc:title>
  <dc:creator>DANUTA MASALSKA</dc:creator>
  <cp:lastModifiedBy>DANUTA MASALSKA</cp:lastModifiedBy>
  <cp:revision>6</cp:revision>
  <dcterms:created xsi:type="dcterms:W3CDTF">2020-04-15T10:50:56Z</dcterms:created>
  <dcterms:modified xsi:type="dcterms:W3CDTF">2020-04-15T16:47:51Z</dcterms:modified>
</cp:coreProperties>
</file>