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 autoAdjust="0"/>
    <p:restoredTop sz="94599" autoAdjust="0"/>
  </p:normalViewPr>
  <p:slideViewPr>
    <p:cSldViewPr>
      <p:cViewPr varScale="1">
        <p:scale>
          <a:sx n="70" d="100"/>
          <a:sy n="70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E40649-89E0-4DFC-BDCC-C2086CD1E740}" type="datetimeFigureOut">
              <a:rPr lang="sk-SK" smtClean="0"/>
              <a:pPr/>
              <a:t>23. 2. 2015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68CDCC-0FFA-443F-82CB-D0DDE7FE5EF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MLIEKO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>
                <a:solidFill>
                  <a:schemeClr val="bg2">
                    <a:lumMod val="75000"/>
                  </a:schemeClr>
                </a:solidFill>
              </a:rPr>
              <a:t>A MLIEČNE </a:t>
            </a:r>
            <a:r>
              <a:rPr lang="sk-SK" b="1" dirty="0" smtClean="0">
                <a:solidFill>
                  <a:schemeClr val="bg2">
                    <a:lumMod val="75000"/>
                  </a:schemeClr>
                </a:solidFill>
              </a:rPr>
              <a:t>VÝROBKY</a:t>
            </a:r>
          </a:p>
          <a:p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sk-SK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Mgr. Xénia Rašková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5" name="Obrázek 4" descr="UHT_mlieko_Raj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1232">
            <a:off x="-389900" y="297346"/>
            <a:ext cx="4608907" cy="345668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89">
            <a:off x="1319089" y="4032121"/>
            <a:ext cx="3523850" cy="23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1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MASLO</a:t>
            </a:r>
            <a:endParaRPr lang="sk-SK" sz="4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2780928"/>
            <a:ext cx="3809524" cy="242539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672408" cy="32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703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JOGURT</a:t>
            </a:r>
            <a:endParaRPr lang="sk-SK" sz="4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041">
            <a:off x="5724128" y="2348880"/>
            <a:ext cx="2394559" cy="338437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558">
            <a:off x="154719" y="2132644"/>
            <a:ext cx="2243367" cy="2390770"/>
          </a:xfrm>
          <a:prstGeom prst="rect">
            <a:avLst/>
          </a:prstGeom>
        </p:spPr>
      </p:pic>
      <p:pic>
        <p:nvPicPr>
          <p:cNvPr id="7" name="Obrázek 6" descr="100-vyrobky-_span_kostici_-span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573016"/>
            <a:ext cx="4171472" cy="30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5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TVAROH</a:t>
            </a:r>
            <a:endParaRPr lang="sk-SK" sz="4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9761">
            <a:off x="1187624" y="2420888"/>
            <a:ext cx="2609850" cy="17526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35937"/>
            <a:ext cx="3600400" cy="195619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515">
            <a:off x="5148064" y="1527423"/>
            <a:ext cx="3048453" cy="29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9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SMOTANOVÝ KRÉM</a:t>
            </a:r>
            <a:endParaRPr lang="sk-SK" sz="4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ázek 4" descr="pbck_narozeniny_g_smetana_cmyk_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53036"/>
            <a:ext cx="4139952" cy="3104964"/>
          </a:xfrm>
          <a:prstGeom prst="rect">
            <a:avLst/>
          </a:prstGeom>
        </p:spPr>
      </p:pic>
      <p:pic>
        <p:nvPicPr>
          <p:cNvPr id="6" name="Obrázek 5" descr="ShotType1_328x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0588">
            <a:off x="5869171" y="1524684"/>
            <a:ext cx="2946896" cy="2946896"/>
          </a:xfrm>
          <a:prstGeom prst="rect">
            <a:avLst/>
          </a:prstGeom>
        </p:spPr>
      </p:pic>
      <p:pic>
        <p:nvPicPr>
          <p:cNvPr id="4" name="Obrázek 3" descr="1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na záver básnička </a:t>
            </a:r>
            <a:r>
              <a:rPr lang="sk-SK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  <a:endParaRPr lang="sk-SK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Kto chce dlho zdravý byť,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usí veľa mlieka piť.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</a:rPr>
              <a:t>Potom budeš silný, zdravý, </a:t>
            </a:r>
          </a:p>
          <a:p>
            <a:pPr marL="0" indent="0">
              <a:buNone/>
            </a:pPr>
            <a:r>
              <a:rPr lang="sk-SK" dirty="0">
                <a:solidFill>
                  <a:srgbClr val="00B050"/>
                </a:solidFill>
              </a:rPr>
              <a:t>z</a:t>
            </a:r>
            <a:r>
              <a:rPr lang="sk-SK" dirty="0" smtClean="0">
                <a:solidFill>
                  <a:srgbClr val="00B050"/>
                </a:solidFill>
              </a:rPr>
              <a:t>a to môžu „tety kravy“.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31236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017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sk-SK" dirty="0" smtClean="0"/>
              <a:t>Prečo je mlieko zdravé?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Obsahuje veľa vitamínov, ktoré chránia a podporujú naše zdravie.</a:t>
            </a:r>
          </a:p>
          <a:p>
            <a:endParaRPr lang="sk-SK" dirty="0"/>
          </a:p>
          <a:p>
            <a:r>
              <a:rPr lang="sk-SK" dirty="0" smtClean="0"/>
              <a:t>A</a:t>
            </a:r>
          </a:p>
          <a:p>
            <a:r>
              <a:rPr lang="sk-SK" dirty="0" smtClean="0"/>
              <a:t>E</a:t>
            </a:r>
          </a:p>
          <a:p>
            <a:r>
              <a:rPr lang="sk-SK" dirty="0" smtClean="0"/>
              <a:t>C</a:t>
            </a:r>
          </a:p>
          <a:p>
            <a:r>
              <a:rPr lang="sk-SK" dirty="0" smtClean="0"/>
              <a:t>B1</a:t>
            </a:r>
          </a:p>
          <a:p>
            <a:r>
              <a:rPr lang="sk-SK" dirty="0" smtClean="0"/>
              <a:t>B2</a:t>
            </a:r>
          </a:p>
          <a:p>
            <a:r>
              <a:rPr lang="sk-SK" dirty="0" smtClean="0"/>
              <a:t>B6</a:t>
            </a:r>
          </a:p>
          <a:p>
            <a:r>
              <a:rPr lang="sk-SK" dirty="0" smtClean="0"/>
              <a:t>B12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 descr="vitam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92896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mlieko zdravé?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Mlieko obsahuje veľa vápnika a fosforu.</a:t>
            </a:r>
          </a:p>
          <a:p>
            <a:pPr marL="0" indent="0">
              <a:buNone/>
            </a:pPr>
            <a:r>
              <a:rPr lang="sk-SK" dirty="0" smtClean="0"/>
              <a:t>Tieto látky sú dôležité pre pevné kosti, zuby a svaly.</a:t>
            </a:r>
            <a:endParaRPr lang="sk-SK" dirty="0"/>
          </a:p>
        </p:txBody>
      </p:sp>
      <p:pic>
        <p:nvPicPr>
          <p:cNvPr id="4" name="Obrázek 3" descr="chlapec-kosti-svaly-di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89040"/>
            <a:ext cx="3333750" cy="2238375"/>
          </a:xfrm>
          <a:prstGeom prst="rect">
            <a:avLst/>
          </a:prstGeom>
        </p:spPr>
      </p:pic>
      <p:pic>
        <p:nvPicPr>
          <p:cNvPr id="5" name="Obrázek 4" descr="z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31918">
            <a:off x="2152702" y="3077664"/>
            <a:ext cx="2736304" cy="3444525"/>
          </a:xfrm>
          <a:prstGeom prst="rect">
            <a:avLst/>
          </a:prstGeom>
        </p:spPr>
      </p:pic>
      <p:pic>
        <p:nvPicPr>
          <p:cNvPr id="6" name="Obrázek 5" descr="c00f6befaf_85424320_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9447">
            <a:off x="1331640" y="3140968"/>
            <a:ext cx="1673349" cy="32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51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mlieko zdravé?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Obsahuje mliečny cukor – laktózu, vďaka ktorému máme dostatok energie.</a:t>
            </a:r>
            <a:endParaRPr lang="sk-SK" dirty="0"/>
          </a:p>
        </p:txBody>
      </p:sp>
      <p:pic>
        <p:nvPicPr>
          <p:cNvPr id="5" name="Obrázek 4" descr="školá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12991">
            <a:off x="4328899" y="2951112"/>
            <a:ext cx="3862520" cy="3306190"/>
          </a:xfrm>
          <a:prstGeom prst="rect">
            <a:avLst/>
          </a:prstGeom>
        </p:spPr>
      </p:pic>
      <p:pic>
        <p:nvPicPr>
          <p:cNvPr id="4" name="Obrázek 3" descr="Mlieko_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3037">
            <a:off x="899592" y="2924944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821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je mlieko zdravé?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Vitamíny v ňom sú dôležité pre dobrý zrak</a:t>
            </a:r>
            <a:r>
              <a:rPr lang="sk-SK" smtClean="0"/>
              <a:t>, vlasy a nechty.</a:t>
            </a:r>
            <a:endParaRPr lang="sk-SK"/>
          </a:p>
        </p:txBody>
      </p:sp>
      <p:pic>
        <p:nvPicPr>
          <p:cNvPr id="4" name="Obrázek 3" descr="dieta-oci-oko-okuliare-zrak-nestanda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73016"/>
            <a:ext cx="3240360" cy="2435496"/>
          </a:xfrm>
          <a:prstGeom prst="rect">
            <a:avLst/>
          </a:prstGeom>
        </p:spPr>
      </p:pic>
      <p:pic>
        <p:nvPicPr>
          <p:cNvPr id="5" name="Obrázek 4" descr="article-0-18A7AD54000005DC-685_634x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248472" cy="24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r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2409056" cy="2409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Aké zvieratká nám dávajú mlieko?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KRAVIČKA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KOZIČKA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OVEČKA</a:t>
            </a:r>
            <a:endParaRPr lang="sk-SK" dirty="0"/>
          </a:p>
        </p:txBody>
      </p:sp>
      <p:pic>
        <p:nvPicPr>
          <p:cNvPr id="5" name="Obrázek 4" descr="1000px-Goat_cartoon_04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2891075" cy="2859273"/>
          </a:xfrm>
          <a:prstGeom prst="rect">
            <a:avLst/>
          </a:prstGeom>
        </p:spPr>
      </p:pic>
      <p:pic>
        <p:nvPicPr>
          <p:cNvPr id="6" name="Obrázek 5" descr="290754_spa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221088"/>
            <a:ext cx="2985993" cy="22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711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7684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Koľko mlieka by sme mali denne vypiť?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Aspoň 2 plné poháre </a:t>
            </a:r>
            <a:r>
              <a:rPr lang="sk-SK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9" y="3175321"/>
            <a:ext cx="2829762" cy="3216408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257">
            <a:off x="499514" y="3433203"/>
            <a:ext cx="3564384" cy="26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sa vyrába z mlieka a je pre nás tiež veľmi zdravé?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SYRY</a:t>
            </a:r>
            <a:endParaRPr lang="sk-SK" sz="4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ázek 4" descr="jerry-the-mouse-832-hd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121696"/>
            <a:ext cx="2736304" cy="2736304"/>
          </a:xfrm>
          <a:prstGeom prst="rect">
            <a:avLst/>
          </a:prstGeom>
        </p:spPr>
      </p:pic>
      <p:pic>
        <p:nvPicPr>
          <p:cNvPr id="4" name="Obrázek 3" descr="1626394_bileplus-c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14591">
            <a:off x="312990" y="2639651"/>
            <a:ext cx="3505572" cy="2625284"/>
          </a:xfrm>
          <a:prstGeom prst="rect">
            <a:avLst/>
          </a:prstGeom>
        </p:spPr>
      </p:pic>
      <p:pic>
        <p:nvPicPr>
          <p:cNvPr id="6" name="Obrázek 5" descr="produk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2944">
            <a:off x="5288014" y="2428374"/>
            <a:ext cx="3528392" cy="23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30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SMOTANA</a:t>
            </a:r>
            <a:endParaRPr lang="sk-SK" sz="4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 descr="smotana-bi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7290859" cy="39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156</Words>
  <Application>Microsoft Office PowerPoint</Application>
  <PresentationFormat>Prezentácia na obrazovke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Tok</vt:lpstr>
      <vt:lpstr>MLIEKO</vt:lpstr>
      <vt:lpstr>Prečo je mlieko zdravé?</vt:lpstr>
      <vt:lpstr>Prečo je mlieko zdravé?</vt:lpstr>
      <vt:lpstr>Prečo je mlieko zdravé?</vt:lpstr>
      <vt:lpstr>Prečo je mlieko zdravé?</vt:lpstr>
      <vt:lpstr>Aké zvieratká nám dávajú mlieko?</vt:lpstr>
      <vt:lpstr>Koľko mlieka by sme mali denne vypiť? Aspoň 2 plné poháre </vt:lpstr>
      <vt:lpstr>Čo sa vyrába z mlieka a je pre nás tiež veľmi zdravé?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 na záver básnička </vt:lpstr>
    </vt:vector>
  </TitlesOfParts>
  <Company>eXPerience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MLIEKO</dc:title>
  <dc:creator>Guest</dc:creator>
  <cp:lastModifiedBy>Guest</cp:lastModifiedBy>
  <cp:revision>17</cp:revision>
  <dcterms:created xsi:type="dcterms:W3CDTF">2015-02-22T20:05:47Z</dcterms:created>
  <dcterms:modified xsi:type="dcterms:W3CDTF">2015-02-23T19:07:48Z</dcterms:modified>
</cp:coreProperties>
</file>