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4" r:id="rId9"/>
    <p:sldId id="273" r:id="rId10"/>
    <p:sldId id="274" r:id="rId11"/>
    <p:sldId id="275" r:id="rId12"/>
    <p:sldId id="276" r:id="rId13"/>
    <p:sldId id="265" r:id="rId14"/>
    <p:sldId id="266" r:id="rId15"/>
    <p:sldId id="267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48D5FA-1C6B-4C47-B983-BB938EFA61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Jak ubezpieczyć dziecko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50806FC-F58E-425E-A99E-777699C5F6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Przez link od agenta</a:t>
            </a:r>
          </a:p>
        </p:txBody>
      </p:sp>
    </p:spTree>
    <p:extLst>
      <p:ext uri="{BB962C8B-B14F-4D97-AF65-F5344CB8AC3E}">
        <p14:creationId xmlns:p14="http://schemas.microsoft.com/office/powerpoint/2010/main" val="764970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DC9B32-CB62-421E-83B5-D4BCDF0FF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09539"/>
          </a:xfrm>
        </p:spPr>
        <p:txBody>
          <a:bodyPr/>
          <a:lstStyle/>
          <a:p>
            <a:r>
              <a:rPr lang="pl-PL" dirty="0"/>
              <a:t>twoje dziecko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EEF90CC8-BCC6-470F-ACA6-78551F7770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0967" y="1359080"/>
            <a:ext cx="9186531" cy="5164902"/>
          </a:xfrm>
        </p:spPr>
      </p:pic>
    </p:spTree>
    <p:extLst>
      <p:ext uri="{BB962C8B-B14F-4D97-AF65-F5344CB8AC3E}">
        <p14:creationId xmlns:p14="http://schemas.microsoft.com/office/powerpoint/2010/main" val="2600084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DC9B32-CB62-421E-83B5-D4BCDF0FF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09539"/>
          </a:xfrm>
        </p:spPr>
        <p:txBody>
          <a:bodyPr/>
          <a:lstStyle/>
          <a:p>
            <a:r>
              <a:rPr lang="pl-PL" dirty="0"/>
              <a:t>twoje dziecko</a:t>
            </a:r>
          </a:p>
        </p:txBody>
      </p:sp>
      <p:pic>
        <p:nvPicPr>
          <p:cNvPr id="7" name="Symbol zastępczy zawartości 6" descr="Obraz zawierający zrzut ekranu&#10;&#10;Opis wygenerowany automatycznie">
            <a:extLst>
              <a:ext uri="{FF2B5EF4-FFF2-40B4-BE49-F238E27FC236}">
                <a16:creationId xmlns:a16="http://schemas.microsoft.com/office/drawing/2014/main" id="{8FC10C53-3F26-4176-A844-B9F3C80E9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2131" y="1303512"/>
            <a:ext cx="9580040" cy="5386142"/>
          </a:xfrm>
        </p:spPr>
      </p:pic>
    </p:spTree>
    <p:extLst>
      <p:ext uri="{BB962C8B-B14F-4D97-AF65-F5344CB8AC3E}">
        <p14:creationId xmlns:p14="http://schemas.microsoft.com/office/powerpoint/2010/main" val="2801407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DC9B32-CB62-421E-83B5-D4BCDF0FF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09539"/>
          </a:xfrm>
        </p:spPr>
        <p:txBody>
          <a:bodyPr/>
          <a:lstStyle/>
          <a:p>
            <a:r>
              <a:rPr lang="pl-PL" dirty="0"/>
              <a:t>twoje dziecko</a:t>
            </a:r>
          </a:p>
        </p:txBody>
      </p:sp>
      <p:pic>
        <p:nvPicPr>
          <p:cNvPr id="6" name="Symbol zastępczy zawartości 5" descr="Obraz zawierający zrzut ekranu&#10;&#10;Opis wygenerowany automatycznie">
            <a:extLst>
              <a:ext uri="{FF2B5EF4-FFF2-40B4-BE49-F238E27FC236}">
                <a16:creationId xmlns:a16="http://schemas.microsoft.com/office/drawing/2014/main" id="{0907C922-27AE-4F17-A882-2D847F82A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7257" y="1312016"/>
            <a:ext cx="9506857" cy="5344998"/>
          </a:xfrm>
        </p:spPr>
      </p:pic>
    </p:spTree>
    <p:extLst>
      <p:ext uri="{BB962C8B-B14F-4D97-AF65-F5344CB8AC3E}">
        <p14:creationId xmlns:p14="http://schemas.microsoft.com/office/powerpoint/2010/main" val="3762652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DC9B32-CB62-421E-83B5-D4BCDF0FF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09539"/>
          </a:xfrm>
        </p:spPr>
        <p:txBody>
          <a:bodyPr/>
          <a:lstStyle/>
          <a:p>
            <a:r>
              <a:rPr lang="pl-PL" dirty="0"/>
              <a:t>twoje dziecko</a:t>
            </a:r>
          </a:p>
        </p:txBody>
      </p:sp>
      <p:pic>
        <p:nvPicPr>
          <p:cNvPr id="6" name="Symbol zastępczy zawartości 5" descr="Obraz zawierający zrzut ekranu&#10;&#10;Opis wygenerowany automatycznie">
            <a:extLst>
              <a:ext uri="{FF2B5EF4-FFF2-40B4-BE49-F238E27FC236}">
                <a16:creationId xmlns:a16="http://schemas.microsoft.com/office/drawing/2014/main" id="{D9020A70-C272-47E0-84E7-7FFA1BB2B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1235641"/>
            <a:ext cx="9591901" cy="5392812"/>
          </a:xfrm>
        </p:spPr>
      </p:pic>
    </p:spTree>
    <p:extLst>
      <p:ext uri="{BB962C8B-B14F-4D97-AF65-F5344CB8AC3E}">
        <p14:creationId xmlns:p14="http://schemas.microsoft.com/office/powerpoint/2010/main" val="921236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DC9B32-CB62-421E-83B5-D4BCDF0FF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09539"/>
          </a:xfrm>
        </p:spPr>
        <p:txBody>
          <a:bodyPr/>
          <a:lstStyle/>
          <a:p>
            <a:r>
              <a:rPr lang="pl-PL" dirty="0"/>
              <a:t>twoje dziecko</a:t>
            </a:r>
          </a:p>
        </p:txBody>
      </p:sp>
      <p:pic>
        <p:nvPicPr>
          <p:cNvPr id="7" name="Symbol zastępczy zawartości 6" descr="Obraz zawierający zrzut ekranu&#10;&#10;Opis wygenerowany automatycznie">
            <a:extLst>
              <a:ext uri="{FF2B5EF4-FFF2-40B4-BE49-F238E27FC236}">
                <a16:creationId xmlns:a16="http://schemas.microsoft.com/office/drawing/2014/main" id="{11D7E2B6-8026-45B4-8090-AF294CCC6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2" y="1235641"/>
            <a:ext cx="9526587" cy="5356090"/>
          </a:xfrm>
        </p:spPr>
      </p:pic>
    </p:spTree>
    <p:extLst>
      <p:ext uri="{BB962C8B-B14F-4D97-AF65-F5344CB8AC3E}">
        <p14:creationId xmlns:p14="http://schemas.microsoft.com/office/powerpoint/2010/main" val="1987500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DC9B32-CB62-421E-83B5-D4BCDF0FF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09539"/>
          </a:xfrm>
        </p:spPr>
        <p:txBody>
          <a:bodyPr/>
          <a:lstStyle/>
          <a:p>
            <a:r>
              <a:rPr lang="pl-PL" dirty="0"/>
              <a:t>twoje dziecko</a:t>
            </a:r>
          </a:p>
        </p:txBody>
      </p:sp>
      <p:pic>
        <p:nvPicPr>
          <p:cNvPr id="6" name="Symbol zastępczy zawartości 5" descr="Obraz zawierający zrzut ekranu, komputer, ciężarówka&#10;&#10;Opis wygenerowany automatycznie">
            <a:extLst>
              <a:ext uri="{FF2B5EF4-FFF2-40B4-BE49-F238E27FC236}">
                <a16:creationId xmlns:a16="http://schemas.microsoft.com/office/drawing/2014/main" id="{43D5BC77-EC22-4684-965D-71A2AAF6D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1235641"/>
            <a:ext cx="9703796" cy="5455722"/>
          </a:xfrm>
        </p:spPr>
      </p:pic>
    </p:spTree>
    <p:extLst>
      <p:ext uri="{BB962C8B-B14F-4D97-AF65-F5344CB8AC3E}">
        <p14:creationId xmlns:p14="http://schemas.microsoft.com/office/powerpoint/2010/main" val="3321956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DC9B32-CB62-421E-83B5-D4BCDF0FF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09539"/>
          </a:xfrm>
        </p:spPr>
        <p:txBody>
          <a:bodyPr/>
          <a:lstStyle/>
          <a:p>
            <a:r>
              <a:rPr lang="pl-PL" dirty="0"/>
              <a:t>twoje dziecko</a:t>
            </a:r>
          </a:p>
        </p:txBody>
      </p:sp>
      <p:pic>
        <p:nvPicPr>
          <p:cNvPr id="6" name="Symbol zastępczy zawartości 5" descr="Obraz zawierający zrzut ekranu&#10;&#10;Opis wygenerowany automatycznie">
            <a:extLst>
              <a:ext uri="{FF2B5EF4-FFF2-40B4-BE49-F238E27FC236}">
                <a16:creationId xmlns:a16="http://schemas.microsoft.com/office/drawing/2014/main" id="{3D7B9896-B8F6-4D0B-A93F-E923EB598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7173" y="1323213"/>
            <a:ext cx="9750238" cy="5481833"/>
          </a:xfrm>
        </p:spPr>
      </p:pic>
    </p:spTree>
    <p:extLst>
      <p:ext uri="{BB962C8B-B14F-4D97-AF65-F5344CB8AC3E}">
        <p14:creationId xmlns:p14="http://schemas.microsoft.com/office/powerpoint/2010/main" val="3626486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DC9B32-CB62-421E-83B5-D4BCDF0FF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09539"/>
          </a:xfrm>
        </p:spPr>
        <p:txBody>
          <a:bodyPr/>
          <a:lstStyle/>
          <a:p>
            <a:r>
              <a:rPr lang="pl-PL" dirty="0"/>
              <a:t>twoje dziecko</a:t>
            </a:r>
          </a:p>
        </p:txBody>
      </p:sp>
      <p:pic>
        <p:nvPicPr>
          <p:cNvPr id="11" name="Symbol zastępczy zawartości 10" descr="Obraz zawierający zrzut ekranu&#10;&#10;Opis wygenerowany automatycznie">
            <a:extLst>
              <a:ext uri="{FF2B5EF4-FFF2-40B4-BE49-F238E27FC236}">
                <a16:creationId xmlns:a16="http://schemas.microsoft.com/office/drawing/2014/main" id="{C55D90A4-3C03-468A-B960-92BA74061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7173" y="1323213"/>
            <a:ext cx="9505506" cy="5344238"/>
          </a:xfrm>
        </p:spPr>
      </p:pic>
    </p:spTree>
    <p:extLst>
      <p:ext uri="{BB962C8B-B14F-4D97-AF65-F5344CB8AC3E}">
        <p14:creationId xmlns:p14="http://schemas.microsoft.com/office/powerpoint/2010/main" val="357128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DC9B32-CB62-421E-83B5-D4BCDF0FF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09539"/>
          </a:xfrm>
        </p:spPr>
        <p:txBody>
          <a:bodyPr/>
          <a:lstStyle/>
          <a:p>
            <a:r>
              <a:rPr lang="pl-PL" dirty="0"/>
              <a:t>twoje dziecko</a:t>
            </a:r>
          </a:p>
        </p:txBody>
      </p:sp>
      <p:pic>
        <p:nvPicPr>
          <p:cNvPr id="10" name="Symbol zastępczy zawartości 9" descr="Obraz zawierający zrzut ekranu, komputer, monitor&#10;&#10;Opis wygenerowany automatycznie">
            <a:extLst>
              <a:ext uri="{FF2B5EF4-FFF2-40B4-BE49-F238E27FC236}">
                <a16:creationId xmlns:a16="http://schemas.microsoft.com/office/drawing/2014/main" id="{74976C3A-EA36-4EFB-9754-07AD10BCD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1235641"/>
            <a:ext cx="9496536" cy="5339195"/>
          </a:xfrm>
        </p:spPr>
      </p:pic>
    </p:spTree>
    <p:extLst>
      <p:ext uri="{BB962C8B-B14F-4D97-AF65-F5344CB8AC3E}">
        <p14:creationId xmlns:p14="http://schemas.microsoft.com/office/powerpoint/2010/main" val="2455955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DC9B32-CB62-421E-83B5-D4BCDF0FF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09539"/>
          </a:xfrm>
        </p:spPr>
        <p:txBody>
          <a:bodyPr/>
          <a:lstStyle/>
          <a:p>
            <a:r>
              <a:rPr lang="pl-PL" dirty="0"/>
              <a:t>twoje dziecko</a:t>
            </a:r>
          </a:p>
        </p:txBody>
      </p:sp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DA68307B-34A6-4C5A-9ABE-7092F695B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1235641"/>
            <a:ext cx="9905998" cy="5569405"/>
          </a:xfrm>
        </p:spPr>
      </p:pic>
    </p:spTree>
    <p:extLst>
      <p:ext uri="{BB962C8B-B14F-4D97-AF65-F5344CB8AC3E}">
        <p14:creationId xmlns:p14="http://schemas.microsoft.com/office/powerpoint/2010/main" val="2595791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DC9B32-CB62-421E-83B5-D4BCDF0FF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09539"/>
          </a:xfrm>
        </p:spPr>
        <p:txBody>
          <a:bodyPr/>
          <a:lstStyle/>
          <a:p>
            <a:r>
              <a:rPr lang="pl-PL" dirty="0"/>
              <a:t>twoje dziecko</a:t>
            </a:r>
          </a:p>
        </p:txBody>
      </p:sp>
      <p:pic>
        <p:nvPicPr>
          <p:cNvPr id="7" name="Symbol zastępczy zawartości 6" descr="Obraz zawierający zrzut ekranu&#10;&#10;Opis wygenerowany automatycznie">
            <a:extLst>
              <a:ext uri="{FF2B5EF4-FFF2-40B4-BE49-F238E27FC236}">
                <a16:creationId xmlns:a16="http://schemas.microsoft.com/office/drawing/2014/main" id="{5DB77618-5614-4076-A2D5-2F14FCF4D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8437" y="1335169"/>
            <a:ext cx="9480192" cy="5330005"/>
          </a:xfrm>
        </p:spPr>
      </p:pic>
    </p:spTree>
    <p:extLst>
      <p:ext uri="{BB962C8B-B14F-4D97-AF65-F5344CB8AC3E}">
        <p14:creationId xmlns:p14="http://schemas.microsoft.com/office/powerpoint/2010/main" val="631782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DC9B32-CB62-421E-83B5-D4BCDF0FF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09539"/>
          </a:xfrm>
        </p:spPr>
        <p:txBody>
          <a:bodyPr/>
          <a:lstStyle/>
          <a:p>
            <a:r>
              <a:rPr lang="pl-PL" dirty="0"/>
              <a:t>twoje dziecko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EEF90CC8-BCC6-470F-ACA6-78551F7770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0967" y="1359080"/>
            <a:ext cx="9186531" cy="5164902"/>
          </a:xfrm>
        </p:spPr>
      </p:pic>
    </p:spTree>
    <p:extLst>
      <p:ext uri="{BB962C8B-B14F-4D97-AF65-F5344CB8AC3E}">
        <p14:creationId xmlns:p14="http://schemas.microsoft.com/office/powerpoint/2010/main" val="3266642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DC9B32-CB62-421E-83B5-D4BCDF0FF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09539"/>
          </a:xfrm>
        </p:spPr>
        <p:txBody>
          <a:bodyPr/>
          <a:lstStyle/>
          <a:p>
            <a:r>
              <a:rPr lang="pl-PL" dirty="0"/>
              <a:t>twoje dziecko</a:t>
            </a:r>
          </a:p>
        </p:txBody>
      </p:sp>
      <p:pic>
        <p:nvPicPr>
          <p:cNvPr id="7" name="Symbol zastępczy zawartości 6" descr="Obraz zawierający zrzut ekranu&#10;&#10;Opis wygenerowany automatycznie">
            <a:extLst>
              <a:ext uri="{FF2B5EF4-FFF2-40B4-BE49-F238E27FC236}">
                <a16:creationId xmlns:a16="http://schemas.microsoft.com/office/drawing/2014/main" id="{D9006C83-B409-4B4F-9A96-D3937F88C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286" y="1328337"/>
            <a:ext cx="9296399" cy="5226673"/>
          </a:xfrm>
        </p:spPr>
      </p:pic>
    </p:spTree>
    <p:extLst>
      <p:ext uri="{BB962C8B-B14F-4D97-AF65-F5344CB8AC3E}">
        <p14:creationId xmlns:p14="http://schemas.microsoft.com/office/powerpoint/2010/main" val="1886957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DC9B32-CB62-421E-83B5-D4BCDF0FF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09539"/>
          </a:xfrm>
        </p:spPr>
        <p:txBody>
          <a:bodyPr/>
          <a:lstStyle/>
          <a:p>
            <a:r>
              <a:rPr lang="pl-PL" dirty="0"/>
              <a:t>twoje dziecko</a:t>
            </a:r>
          </a:p>
        </p:txBody>
      </p:sp>
      <p:pic>
        <p:nvPicPr>
          <p:cNvPr id="6" name="Symbol zastępczy zawartości 5" descr="Obraz zawierający zrzut ekranu&#10;&#10;Opis wygenerowany automatycznie">
            <a:extLst>
              <a:ext uri="{FF2B5EF4-FFF2-40B4-BE49-F238E27FC236}">
                <a16:creationId xmlns:a16="http://schemas.microsoft.com/office/drawing/2014/main" id="{B6725A7D-7625-4404-9C40-DD982185E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7172" y="1323213"/>
            <a:ext cx="9370827" cy="5268518"/>
          </a:xfrm>
        </p:spPr>
      </p:pic>
    </p:spTree>
    <p:extLst>
      <p:ext uri="{BB962C8B-B14F-4D97-AF65-F5344CB8AC3E}">
        <p14:creationId xmlns:p14="http://schemas.microsoft.com/office/powerpoint/2010/main" val="1273561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DC9B32-CB62-421E-83B5-D4BCDF0FF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09539"/>
          </a:xfrm>
        </p:spPr>
        <p:txBody>
          <a:bodyPr/>
          <a:lstStyle/>
          <a:p>
            <a:r>
              <a:rPr lang="pl-PL" dirty="0"/>
              <a:t>twoje dziecko</a:t>
            </a:r>
          </a:p>
        </p:txBody>
      </p:sp>
      <p:pic>
        <p:nvPicPr>
          <p:cNvPr id="7" name="Symbol zastępczy zawartości 6" descr="Obraz zawierający zrzut ekranu&#10;&#10;Opis wygenerowany automatycznie">
            <a:extLst>
              <a:ext uri="{FF2B5EF4-FFF2-40B4-BE49-F238E27FC236}">
                <a16:creationId xmlns:a16="http://schemas.microsoft.com/office/drawing/2014/main" id="{42A820EB-7355-4D23-AF22-6EF0B8532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1235641"/>
            <a:ext cx="9439501" cy="5307129"/>
          </a:xfrm>
        </p:spPr>
      </p:pic>
    </p:spTree>
    <p:extLst>
      <p:ext uri="{BB962C8B-B14F-4D97-AF65-F5344CB8AC3E}">
        <p14:creationId xmlns:p14="http://schemas.microsoft.com/office/powerpoint/2010/main" val="843807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DC9B32-CB62-421E-83B5-D4BCDF0FF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09539"/>
          </a:xfrm>
        </p:spPr>
        <p:txBody>
          <a:bodyPr/>
          <a:lstStyle/>
          <a:p>
            <a:r>
              <a:rPr lang="pl-PL" dirty="0"/>
              <a:t>twoje dziecko</a:t>
            </a:r>
          </a:p>
        </p:txBody>
      </p:sp>
      <p:pic>
        <p:nvPicPr>
          <p:cNvPr id="6" name="Symbol zastępczy zawartości 5" descr="Obraz zawierający zrzut ekranu&#10;&#10;Opis wygenerowany automatycznie">
            <a:extLst>
              <a:ext uri="{FF2B5EF4-FFF2-40B4-BE49-F238E27FC236}">
                <a16:creationId xmlns:a16="http://schemas.microsoft.com/office/drawing/2014/main" id="{F38D372D-FC99-4B36-8B07-91C08171B5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1235641"/>
            <a:ext cx="9715477" cy="5462289"/>
          </a:xfrm>
        </p:spPr>
      </p:pic>
    </p:spTree>
    <p:extLst>
      <p:ext uri="{BB962C8B-B14F-4D97-AF65-F5344CB8AC3E}">
        <p14:creationId xmlns:p14="http://schemas.microsoft.com/office/powerpoint/2010/main" val="3949946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TM04033919[[fn=Obwód]]</Template>
  <TotalTime>157</TotalTime>
  <Words>39</Words>
  <Application>Microsoft Office PowerPoint</Application>
  <PresentationFormat>Panoramiczny</PresentationFormat>
  <Paragraphs>18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0" baseType="lpstr">
      <vt:lpstr>Arial</vt:lpstr>
      <vt:lpstr>Tw Cen MT</vt:lpstr>
      <vt:lpstr>Obwód</vt:lpstr>
      <vt:lpstr>Jak ubezpieczyć dziecko</vt:lpstr>
      <vt:lpstr>twoje dziecko</vt:lpstr>
      <vt:lpstr>twoje dziecko</vt:lpstr>
      <vt:lpstr>twoje dziecko</vt:lpstr>
      <vt:lpstr>twoje dziecko</vt:lpstr>
      <vt:lpstr>twoje dziecko</vt:lpstr>
      <vt:lpstr>twoje dziecko</vt:lpstr>
      <vt:lpstr>twoje dziecko</vt:lpstr>
      <vt:lpstr>twoje dziecko</vt:lpstr>
      <vt:lpstr>twoje dziecko</vt:lpstr>
      <vt:lpstr>twoje dziecko</vt:lpstr>
      <vt:lpstr>twoje dziecko</vt:lpstr>
      <vt:lpstr>twoje dziecko</vt:lpstr>
      <vt:lpstr>twoje dziecko</vt:lpstr>
      <vt:lpstr>twoje dziecko</vt:lpstr>
      <vt:lpstr>twoje dziecko</vt:lpstr>
      <vt:lpstr>twoje dziecko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ubezpieczyć dziecko</dc:title>
  <dc:creator>Marek Pawowicz</dc:creator>
  <cp:lastModifiedBy>Marek Pawowicz</cp:lastModifiedBy>
  <cp:revision>4</cp:revision>
  <dcterms:created xsi:type="dcterms:W3CDTF">2020-09-24T08:18:42Z</dcterms:created>
  <dcterms:modified xsi:type="dcterms:W3CDTF">2021-09-14T23:48:00Z</dcterms:modified>
</cp:coreProperties>
</file>